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727" r:id="rId4"/>
  </p:sldMasterIdLst>
  <p:notesMasterIdLst>
    <p:notesMasterId r:id="rId14"/>
  </p:notesMasterIdLst>
  <p:handoutMasterIdLst>
    <p:handoutMasterId r:id="rId15"/>
  </p:handoutMasterIdLst>
  <p:sldIdLst>
    <p:sldId id="257" r:id="rId5"/>
    <p:sldId id="258" r:id="rId6"/>
    <p:sldId id="256" r:id="rId7"/>
    <p:sldId id="3446" r:id="rId8"/>
    <p:sldId id="3444" r:id="rId9"/>
    <p:sldId id="3448" r:id="rId10"/>
    <p:sldId id="3447" r:id="rId11"/>
    <p:sldId id="3442" r:id="rId12"/>
    <p:sldId id="270" r:id="rId13"/>
  </p:sldIdLst>
  <p:sldSz cx="9144000" cy="5143500" type="screen16x9"/>
  <p:notesSz cx="9144000" cy="6858000"/>
  <p:defaultTextStyle>
    <a:defPPr>
      <a:defRPr lang="en-US"/>
    </a:defPPr>
    <a:lvl1pPr algn="l" defTabSz="457200" rtl="0" fontAlgn="base">
      <a:spcBef>
        <a:spcPct val="0"/>
      </a:spcBef>
      <a:spcAft>
        <a:spcPct val="0"/>
      </a:spcAft>
      <a:defRPr kern="1200">
        <a:solidFill>
          <a:schemeClr val="tx1"/>
        </a:solidFill>
        <a:latin typeface="Calibri" charset="0"/>
        <a:ea typeface="ＭＳ Ｐゴシック" charset="0"/>
        <a:cs typeface="ＭＳ Ｐゴシック" charset="0"/>
      </a:defRPr>
    </a:lvl1pPr>
    <a:lvl2pPr marL="457200" algn="l" defTabSz="457200" rtl="0" fontAlgn="base">
      <a:spcBef>
        <a:spcPct val="0"/>
      </a:spcBef>
      <a:spcAft>
        <a:spcPct val="0"/>
      </a:spcAft>
      <a:defRPr kern="1200">
        <a:solidFill>
          <a:schemeClr val="tx1"/>
        </a:solidFill>
        <a:latin typeface="Calibri" charset="0"/>
        <a:ea typeface="ＭＳ Ｐゴシック" charset="0"/>
        <a:cs typeface="ＭＳ Ｐゴシック" charset="0"/>
      </a:defRPr>
    </a:lvl2pPr>
    <a:lvl3pPr marL="914400" algn="l" defTabSz="457200" rtl="0" fontAlgn="base">
      <a:spcBef>
        <a:spcPct val="0"/>
      </a:spcBef>
      <a:spcAft>
        <a:spcPct val="0"/>
      </a:spcAft>
      <a:defRPr kern="1200">
        <a:solidFill>
          <a:schemeClr val="tx1"/>
        </a:solidFill>
        <a:latin typeface="Calibri" charset="0"/>
        <a:ea typeface="ＭＳ Ｐゴシック" charset="0"/>
        <a:cs typeface="ＭＳ Ｐゴシック" charset="0"/>
      </a:defRPr>
    </a:lvl3pPr>
    <a:lvl4pPr marL="1371600" algn="l" defTabSz="457200" rtl="0" fontAlgn="base">
      <a:spcBef>
        <a:spcPct val="0"/>
      </a:spcBef>
      <a:spcAft>
        <a:spcPct val="0"/>
      </a:spcAft>
      <a:defRPr kern="1200">
        <a:solidFill>
          <a:schemeClr val="tx1"/>
        </a:solidFill>
        <a:latin typeface="Calibri" charset="0"/>
        <a:ea typeface="ＭＳ Ｐゴシック" charset="0"/>
        <a:cs typeface="ＭＳ Ｐゴシック" charset="0"/>
      </a:defRPr>
    </a:lvl4pPr>
    <a:lvl5pPr marL="1828800" algn="l" defTabSz="457200" rtl="0" fontAlgn="base">
      <a:spcBef>
        <a:spcPct val="0"/>
      </a:spcBef>
      <a:spcAft>
        <a:spcPct val="0"/>
      </a:spcAft>
      <a:defRPr kern="1200">
        <a:solidFill>
          <a:schemeClr val="tx1"/>
        </a:solidFill>
        <a:latin typeface="Calibri" charset="0"/>
        <a:ea typeface="ＭＳ Ｐゴシック" charset="0"/>
        <a:cs typeface="ＭＳ Ｐゴシック" charset="0"/>
      </a:defRPr>
    </a:lvl5pPr>
    <a:lvl6pPr marL="2286000" algn="l" defTabSz="457200" rtl="0" eaLnBrk="1" latinLnBrk="0" hangingPunct="1">
      <a:defRPr kern="1200">
        <a:solidFill>
          <a:schemeClr val="tx1"/>
        </a:solidFill>
        <a:latin typeface="Calibri" charset="0"/>
        <a:ea typeface="ＭＳ Ｐゴシック" charset="0"/>
        <a:cs typeface="ＭＳ Ｐゴシック" charset="0"/>
      </a:defRPr>
    </a:lvl6pPr>
    <a:lvl7pPr marL="2743200" algn="l" defTabSz="457200" rtl="0" eaLnBrk="1" latinLnBrk="0" hangingPunct="1">
      <a:defRPr kern="1200">
        <a:solidFill>
          <a:schemeClr val="tx1"/>
        </a:solidFill>
        <a:latin typeface="Calibri" charset="0"/>
        <a:ea typeface="ＭＳ Ｐゴシック" charset="0"/>
        <a:cs typeface="ＭＳ Ｐゴシック" charset="0"/>
      </a:defRPr>
    </a:lvl7pPr>
    <a:lvl8pPr marL="3200400" algn="l" defTabSz="457200" rtl="0" eaLnBrk="1" latinLnBrk="0" hangingPunct="1">
      <a:defRPr kern="1200">
        <a:solidFill>
          <a:schemeClr val="tx1"/>
        </a:solidFill>
        <a:latin typeface="Calibri" charset="0"/>
        <a:ea typeface="ＭＳ Ｐゴシック" charset="0"/>
        <a:cs typeface="ＭＳ Ｐゴシック" charset="0"/>
      </a:defRPr>
    </a:lvl8pPr>
    <a:lvl9pPr marL="3657600" algn="l" defTabSz="457200" rtl="0" eaLnBrk="1" latinLnBrk="0" hangingPunct="1">
      <a:defRPr kern="1200">
        <a:solidFill>
          <a:schemeClr val="tx1"/>
        </a:solidFill>
        <a:latin typeface="Calibri"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228" userDrawn="1">
          <p15:clr>
            <a:srgbClr val="A4A3A4"/>
          </p15:clr>
        </p15:guide>
        <p15:guide id="2" pos="3480" userDrawn="1">
          <p15:clr>
            <a:srgbClr val="A4A3A4"/>
          </p15:clr>
        </p15:guide>
        <p15:guide id="4" pos="2160" userDrawn="1">
          <p15:clr>
            <a:srgbClr val="A4A3A4"/>
          </p15:clr>
        </p15:guide>
        <p15:guide id="5" pos="840" userDrawn="1">
          <p15:clr>
            <a:srgbClr val="A4A3A4"/>
          </p15:clr>
        </p15:guide>
        <p15:guide id="6" pos="4776"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udrey merritt" initials="am [19]" lastIdx="1" clrIdx="0"/>
  <p:cmAuthor id="2" name="Jennifer Walker" initials="JW [5]" lastIdx="1" clrIdx="1"/>
  <p:cmAuthor id="3" name="audrey merritt" initials="am [2]" lastIdx="1" clrIdx="2"/>
  <p:cmAuthor id="4" name="audrey merritt" initials="am [4]" lastIdx="1" clrIdx="3"/>
  <p:cmAuthor id="5" name="audrey merritt" initials="am [3]" lastIdx="1" clrIdx="4"/>
  <p:cmAuthor id="6" name="Microsoft Office User" initials="Office" lastIdx="1" clrIdx="5"/>
  <p:cmAuthor id="7" name="Microsoft Office User" initials="Office [2]" lastIdx="1" clrIdx="6"/>
  <p:cmAuthor id="8" name="Microsoft Office User" initials="Office [3]" lastIdx="1" clrIdx="7"/>
  <p:cmAuthor id="9" name="audrey merritt" initials="am" lastIdx="1" clrIdx="8"/>
  <p:cmAuthor id="10" name="audrey merritt" initials="am [5]" lastIdx="1" clrIdx="9"/>
  <p:cmAuthor id="11" name="audrey merritt" initials="am [6]" lastIdx="1" clrIdx="10"/>
  <p:cmAuthor id="12" name="audrey merritt" initials="am [7]" lastIdx="1" clrIdx="11"/>
  <p:cmAuthor id="13" name="audrey merritt" initials="am [8]" lastIdx="1" clrIdx="12"/>
  <p:cmAuthor id="14" name="audrey merritt" initials="am [9]" lastIdx="1" clrIdx="13"/>
  <p:cmAuthor id="15" name="audrey merritt" initials="am [10]" lastIdx="1" clrIdx="14"/>
  <p:cmAuthor id="16" name="audrey merritt" initials="am [11]" lastIdx="1" clrIdx="15"/>
  <p:cmAuthor id="17" name="audrey merritt" initials="am [12]" lastIdx="1" clrIdx="16"/>
  <p:cmAuthor id="18" name="audrey merritt" initials="am [13]" lastIdx="1" clrIdx="17"/>
  <p:cmAuthor id="19" name="audrey merritt" initials="am [14]" lastIdx="1" clrIdx="18"/>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FFFFFF"/>
    <a:srgbClr val="009845"/>
    <a:srgbClr val="B6D330"/>
    <a:srgbClr val="CA2345"/>
    <a:srgbClr val="4ABDE5"/>
    <a:srgbClr val="8E99BA"/>
    <a:srgbClr val="96A6B8"/>
    <a:srgbClr val="658CD0"/>
    <a:srgbClr val="4D7AC8"/>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EF042DB-9DA1-4BF3-95C3-AEA122483898}" v="34" dt="2020-06-01T17:11:47.87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6894" autoAdjust="0"/>
  </p:normalViewPr>
  <p:slideViewPr>
    <p:cSldViewPr snapToGrid="0" snapToObjects="1">
      <p:cViewPr varScale="1">
        <p:scale>
          <a:sx n="113" d="100"/>
          <a:sy n="113" d="100"/>
        </p:scale>
        <p:origin x="614" y="91"/>
      </p:cViewPr>
      <p:guideLst>
        <p:guide orient="horz" pos="228"/>
        <p:guide pos="3480"/>
        <p:guide pos="2160"/>
        <p:guide pos="840"/>
        <p:guide pos="4776"/>
      </p:guideLst>
    </p:cSldViewPr>
  </p:slideViewPr>
  <p:notesTextViewPr>
    <p:cViewPr>
      <p:scale>
        <a:sx n="55" d="100"/>
        <a:sy n="55" d="100"/>
      </p:scale>
      <p:origin x="0" y="0"/>
    </p:cViewPr>
  </p:notesTextViewPr>
  <p:sorterViewPr>
    <p:cViewPr varScale="1">
      <p:scale>
        <a:sx n="100" d="100"/>
        <a:sy n="100" d="100"/>
      </p:scale>
      <p:origin x="0" y="-3528"/>
    </p:cViewPr>
  </p:sorterViewPr>
  <p:notesViewPr>
    <p:cSldViewPr snapToGrid="0" snapToObjects="1" showGuides="1">
      <p:cViewPr varScale="1">
        <p:scale>
          <a:sx n="93" d="100"/>
          <a:sy n="93" d="100"/>
        </p:scale>
        <p:origin x="1928" y="20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21" Type="http://schemas.microsoft.com/office/2016/11/relationships/changesInfo" Target="changesInfos/changesInfo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 Id="rId22"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risell Torres" userId="5d1805ec-a527-4427-ad41-2cee068d3bd2" providerId="ADAL" clId="{9EF042DB-9DA1-4BF3-95C3-AEA122483898}"/>
    <pc:docChg chg="modSld">
      <pc:chgData name="Grisell Torres" userId="5d1805ec-a527-4427-ad41-2cee068d3bd2" providerId="ADAL" clId="{9EF042DB-9DA1-4BF3-95C3-AEA122483898}" dt="2020-06-01T20:08:25.471" v="7" actId="20577"/>
      <pc:docMkLst>
        <pc:docMk/>
      </pc:docMkLst>
      <pc:sldChg chg="modSp">
        <pc:chgData name="Grisell Torres" userId="5d1805ec-a527-4427-ad41-2cee068d3bd2" providerId="ADAL" clId="{9EF042DB-9DA1-4BF3-95C3-AEA122483898}" dt="2020-06-01T20:08:25.471" v="7" actId="20577"/>
        <pc:sldMkLst>
          <pc:docMk/>
          <pc:sldMk cId="3608033397" sldId="258"/>
        </pc:sldMkLst>
        <pc:spChg chg="mod">
          <ac:chgData name="Grisell Torres" userId="5d1805ec-a527-4427-ad41-2cee068d3bd2" providerId="ADAL" clId="{9EF042DB-9DA1-4BF3-95C3-AEA122483898}" dt="2020-06-01T20:08:25.471" v="7" actId="20577"/>
          <ac:spMkLst>
            <pc:docMk/>
            <pc:sldMk cId="3608033397" sldId="258"/>
            <ac:spMk id="5" creationId="{89C56E4E-9501-4BD6-B116-A55405864884}"/>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dirty="0">
              <a:latin typeface="Arial" charset="0"/>
            </a:endParaRPr>
          </a:p>
        </p:txBody>
      </p:sp>
      <p:sp>
        <p:nvSpPr>
          <p:cNvPr id="3" name="Date Placeholder 2"/>
          <p:cNvSpPr>
            <a:spLocks noGrp="1"/>
          </p:cNvSpPr>
          <p:nvPr>
            <p:ph type="dt" sz="quarter" idx="1"/>
          </p:nvPr>
        </p:nvSpPr>
        <p:spPr>
          <a:xfrm>
            <a:off x="5179484" y="0"/>
            <a:ext cx="3962400" cy="342900"/>
          </a:xfrm>
          <a:prstGeom prst="rect">
            <a:avLst/>
          </a:prstGeom>
        </p:spPr>
        <p:txBody>
          <a:bodyPr vert="horz" lIns="91440" tIns="45720" rIns="91440" bIns="45720" rtlCol="0"/>
          <a:lstStyle>
            <a:lvl1pPr algn="r" fontAlgn="auto">
              <a:spcBef>
                <a:spcPts val="0"/>
              </a:spcBef>
              <a:spcAft>
                <a:spcPts val="0"/>
              </a:spcAft>
              <a:defRPr sz="1200" smtClean="0">
                <a:latin typeface="+mn-lt"/>
                <a:ea typeface="+mn-ea"/>
                <a:cs typeface="+mn-cs"/>
              </a:defRPr>
            </a:lvl1pPr>
          </a:lstStyle>
          <a:p>
            <a:pPr>
              <a:defRPr/>
            </a:pPr>
            <a:fld id="{5156F37A-5299-B146-820E-E905BFE8A4C7}" type="datetimeFigureOut">
              <a:rPr lang="en-US">
                <a:latin typeface="Arial" charset="0"/>
              </a:rPr>
              <a:pPr>
                <a:defRPr/>
              </a:pPr>
              <a:t>6/3/2020</a:t>
            </a:fld>
            <a:endParaRPr lang="en-US" dirty="0">
              <a:latin typeface="Arial" charset="0"/>
            </a:endParaRPr>
          </a:p>
        </p:txBody>
      </p:sp>
      <p:sp>
        <p:nvSpPr>
          <p:cNvPr id="4" name="Footer Placeholder 3"/>
          <p:cNvSpPr>
            <a:spLocks noGrp="1"/>
          </p:cNvSpPr>
          <p:nvPr>
            <p:ph type="ftr" sz="quarter" idx="2"/>
          </p:nvPr>
        </p:nvSpPr>
        <p:spPr>
          <a:xfrm>
            <a:off x="0" y="6513910"/>
            <a:ext cx="3962400" cy="3429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dirty="0">
              <a:latin typeface="Arial" charset="0"/>
            </a:endParaRPr>
          </a:p>
        </p:txBody>
      </p:sp>
      <p:sp>
        <p:nvSpPr>
          <p:cNvPr id="5" name="Slide Number Placeholder 4"/>
          <p:cNvSpPr>
            <a:spLocks noGrp="1"/>
          </p:cNvSpPr>
          <p:nvPr>
            <p:ph type="sldNum" sz="quarter" idx="3"/>
          </p:nvPr>
        </p:nvSpPr>
        <p:spPr>
          <a:xfrm>
            <a:off x="5179484" y="6513910"/>
            <a:ext cx="3962400" cy="342900"/>
          </a:xfrm>
          <a:prstGeom prst="rect">
            <a:avLst/>
          </a:prstGeom>
        </p:spPr>
        <p:txBody>
          <a:bodyPr vert="horz" lIns="91440" tIns="45720" rIns="91440" bIns="45720" rtlCol="0" anchor="b"/>
          <a:lstStyle>
            <a:lvl1pPr algn="r" fontAlgn="auto">
              <a:spcBef>
                <a:spcPts val="0"/>
              </a:spcBef>
              <a:spcAft>
                <a:spcPts val="0"/>
              </a:spcAft>
              <a:defRPr sz="1200" smtClean="0">
                <a:latin typeface="+mn-lt"/>
                <a:ea typeface="+mn-ea"/>
                <a:cs typeface="+mn-cs"/>
              </a:defRPr>
            </a:lvl1pPr>
          </a:lstStyle>
          <a:p>
            <a:pPr>
              <a:defRPr/>
            </a:pPr>
            <a:fld id="{E0CA24F0-D53C-F040-AF3D-D9BB0FB00B2F}" type="slidenum">
              <a:rPr lang="en-US">
                <a:latin typeface="Arial" charset="0"/>
              </a:rPr>
              <a:pPr>
                <a:defRPr/>
              </a:pPr>
              <a:t>‹#›</a:t>
            </a:fld>
            <a:endParaRPr lang="en-US" dirty="0">
              <a:latin typeface="Arial" charset="0"/>
            </a:endParaRPr>
          </a:p>
        </p:txBody>
      </p:sp>
    </p:spTree>
    <p:extLst>
      <p:ext uri="{BB962C8B-B14F-4D97-AF65-F5344CB8AC3E}">
        <p14:creationId xmlns:p14="http://schemas.microsoft.com/office/powerpoint/2010/main" val="354166167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fontAlgn="auto">
              <a:spcBef>
                <a:spcPts val="0"/>
              </a:spcBef>
              <a:spcAft>
                <a:spcPts val="0"/>
              </a:spcAft>
              <a:defRPr sz="1200" b="0" i="0" dirty="0">
                <a:latin typeface="Arial" charset="0"/>
                <a:ea typeface="+mn-ea"/>
                <a:cs typeface="+mn-cs"/>
              </a:defRPr>
            </a:lvl1pPr>
          </a:lstStyle>
          <a:p>
            <a:pPr>
              <a:defRPr/>
            </a:pPr>
            <a:endParaRPr lang="en-US" dirty="0"/>
          </a:p>
        </p:txBody>
      </p:sp>
      <p:sp>
        <p:nvSpPr>
          <p:cNvPr id="3" name="Date Placeholder 2"/>
          <p:cNvSpPr>
            <a:spLocks noGrp="1"/>
          </p:cNvSpPr>
          <p:nvPr>
            <p:ph type="dt" idx="1"/>
          </p:nvPr>
        </p:nvSpPr>
        <p:spPr>
          <a:xfrm>
            <a:off x="5179484" y="0"/>
            <a:ext cx="3962400" cy="342900"/>
          </a:xfrm>
          <a:prstGeom prst="rect">
            <a:avLst/>
          </a:prstGeom>
        </p:spPr>
        <p:txBody>
          <a:bodyPr vert="horz" lIns="91440" tIns="45720" rIns="91440" bIns="45720" rtlCol="0"/>
          <a:lstStyle>
            <a:lvl1pPr algn="r" fontAlgn="auto">
              <a:spcBef>
                <a:spcPts val="0"/>
              </a:spcBef>
              <a:spcAft>
                <a:spcPts val="0"/>
              </a:spcAft>
              <a:defRPr sz="1200" b="0" i="0" smtClean="0">
                <a:latin typeface="Arial" charset="0"/>
                <a:ea typeface="+mn-ea"/>
                <a:cs typeface="+mn-cs"/>
              </a:defRPr>
            </a:lvl1pPr>
          </a:lstStyle>
          <a:p>
            <a:pPr>
              <a:defRPr/>
            </a:pPr>
            <a:fld id="{A1DBAE35-58FC-F24B-846F-40C6D59E1492}" type="datetimeFigureOut">
              <a:rPr lang="en-US" smtClean="0"/>
              <a:pPr>
                <a:defRPr/>
              </a:pPr>
              <a:t>6/3/2020</a:t>
            </a:fld>
            <a:endParaRPr lang="en-US" dirty="0"/>
          </a:p>
        </p:txBody>
      </p:sp>
      <p:sp>
        <p:nvSpPr>
          <p:cNvPr id="4" name="Slide Image Placeholder 3"/>
          <p:cNvSpPr>
            <a:spLocks noGrp="1" noRot="1" noChangeAspect="1"/>
          </p:cNvSpPr>
          <p:nvPr>
            <p:ph type="sldImg" idx="2"/>
          </p:nvPr>
        </p:nvSpPr>
        <p:spPr>
          <a:xfrm>
            <a:off x="2286000" y="514350"/>
            <a:ext cx="4572000" cy="257175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914400" y="3257550"/>
            <a:ext cx="7315200" cy="3086100"/>
          </a:xfrm>
          <a:prstGeom prst="rect">
            <a:avLst/>
          </a:prstGeom>
        </p:spPr>
        <p:txBody>
          <a:bodyPr vert="horz" lIns="91440" tIns="45720" rIns="91440" bIns="45720" rtlCol="0"/>
          <a:lstStyle/>
          <a:p>
            <a:pPr lvl="0"/>
            <a:r>
              <a:rPr lang="fr-FR" noProof="0" dirty="0"/>
              <a:t>Click to </a:t>
            </a:r>
            <a:r>
              <a:rPr lang="fr-FR" noProof="0" dirty="0" err="1"/>
              <a:t>edit</a:t>
            </a:r>
            <a:r>
              <a:rPr lang="fr-FR" noProof="0" dirty="0"/>
              <a:t> Master </a:t>
            </a:r>
            <a:r>
              <a:rPr lang="fr-FR" noProof="0" dirty="0" err="1"/>
              <a:t>text</a:t>
            </a:r>
            <a:r>
              <a:rPr lang="fr-FR" noProof="0" dirty="0"/>
              <a:t> styles</a:t>
            </a:r>
          </a:p>
          <a:p>
            <a:pPr lvl="1"/>
            <a:r>
              <a:rPr lang="fr-FR" noProof="0" dirty="0"/>
              <a:t>Second </a:t>
            </a:r>
            <a:r>
              <a:rPr lang="fr-FR" noProof="0" dirty="0" err="1"/>
              <a:t>level</a:t>
            </a:r>
            <a:endParaRPr lang="fr-FR" noProof="0" dirty="0"/>
          </a:p>
          <a:p>
            <a:pPr lvl="2"/>
            <a:r>
              <a:rPr lang="fr-FR" noProof="0" dirty="0" err="1"/>
              <a:t>Third</a:t>
            </a:r>
            <a:r>
              <a:rPr lang="fr-FR" noProof="0" dirty="0"/>
              <a:t> </a:t>
            </a:r>
            <a:r>
              <a:rPr lang="fr-FR" noProof="0" dirty="0" err="1"/>
              <a:t>level</a:t>
            </a:r>
            <a:endParaRPr lang="fr-FR" noProof="0" dirty="0"/>
          </a:p>
          <a:p>
            <a:pPr lvl="3"/>
            <a:r>
              <a:rPr lang="fr-FR" noProof="0" dirty="0" err="1"/>
              <a:t>Fourth</a:t>
            </a:r>
            <a:r>
              <a:rPr lang="fr-FR" noProof="0" dirty="0"/>
              <a:t> </a:t>
            </a:r>
            <a:r>
              <a:rPr lang="fr-FR" noProof="0" dirty="0" err="1"/>
              <a:t>level</a:t>
            </a:r>
            <a:endParaRPr lang="fr-FR" noProof="0" dirty="0"/>
          </a:p>
          <a:p>
            <a:pPr lvl="4"/>
            <a:r>
              <a:rPr lang="fr-FR" noProof="0" dirty="0" err="1"/>
              <a:t>Fifth</a:t>
            </a:r>
            <a:r>
              <a:rPr lang="fr-FR" noProof="0" dirty="0"/>
              <a:t> </a:t>
            </a:r>
            <a:r>
              <a:rPr lang="fr-FR" noProof="0" dirty="0" err="1"/>
              <a:t>level</a:t>
            </a:r>
            <a:endParaRPr lang="en-US" noProof="0" dirty="0"/>
          </a:p>
        </p:txBody>
      </p:sp>
      <p:sp>
        <p:nvSpPr>
          <p:cNvPr id="6" name="Footer Placeholder 5"/>
          <p:cNvSpPr>
            <a:spLocks noGrp="1"/>
          </p:cNvSpPr>
          <p:nvPr>
            <p:ph type="ftr" sz="quarter" idx="4"/>
          </p:nvPr>
        </p:nvSpPr>
        <p:spPr>
          <a:xfrm>
            <a:off x="0" y="6513910"/>
            <a:ext cx="3962400" cy="342900"/>
          </a:xfrm>
          <a:prstGeom prst="rect">
            <a:avLst/>
          </a:prstGeom>
        </p:spPr>
        <p:txBody>
          <a:bodyPr vert="horz" lIns="91440" tIns="45720" rIns="91440" bIns="45720" rtlCol="0" anchor="b"/>
          <a:lstStyle>
            <a:lvl1pPr algn="l" fontAlgn="auto">
              <a:spcBef>
                <a:spcPts val="0"/>
              </a:spcBef>
              <a:spcAft>
                <a:spcPts val="0"/>
              </a:spcAft>
              <a:defRPr sz="1200" b="0" i="0" dirty="0">
                <a:latin typeface="Arial" charset="0"/>
                <a:ea typeface="+mn-ea"/>
                <a:cs typeface="+mn-cs"/>
              </a:defRPr>
            </a:lvl1pPr>
          </a:lstStyle>
          <a:p>
            <a:pPr>
              <a:defRPr/>
            </a:pPr>
            <a:endParaRPr lang="en-US" dirty="0"/>
          </a:p>
        </p:txBody>
      </p:sp>
      <p:sp>
        <p:nvSpPr>
          <p:cNvPr id="7" name="Slide Number Placeholder 6"/>
          <p:cNvSpPr>
            <a:spLocks noGrp="1"/>
          </p:cNvSpPr>
          <p:nvPr>
            <p:ph type="sldNum" sz="quarter" idx="5"/>
          </p:nvPr>
        </p:nvSpPr>
        <p:spPr>
          <a:xfrm>
            <a:off x="5179484" y="6513910"/>
            <a:ext cx="3962400" cy="342900"/>
          </a:xfrm>
          <a:prstGeom prst="rect">
            <a:avLst/>
          </a:prstGeom>
        </p:spPr>
        <p:txBody>
          <a:bodyPr vert="horz" lIns="91440" tIns="45720" rIns="91440" bIns="45720" rtlCol="0" anchor="b"/>
          <a:lstStyle>
            <a:lvl1pPr algn="r" fontAlgn="auto">
              <a:spcBef>
                <a:spcPts val="0"/>
              </a:spcBef>
              <a:spcAft>
                <a:spcPts val="0"/>
              </a:spcAft>
              <a:defRPr sz="1200" b="0" i="0" smtClean="0">
                <a:latin typeface="Arial" charset="0"/>
                <a:ea typeface="+mn-ea"/>
                <a:cs typeface="+mn-cs"/>
              </a:defRPr>
            </a:lvl1pPr>
          </a:lstStyle>
          <a:p>
            <a:pPr>
              <a:defRPr/>
            </a:pPr>
            <a:fld id="{30376BD1-2E4C-7E4B-BB5B-B253D71D6D7F}" type="slidenum">
              <a:rPr lang="en-US" smtClean="0"/>
              <a:pPr>
                <a:defRPr/>
              </a:pPr>
              <a:t>‹#›</a:t>
            </a:fld>
            <a:endParaRPr lang="en-US" dirty="0"/>
          </a:p>
        </p:txBody>
      </p:sp>
    </p:spTree>
    <p:extLst>
      <p:ext uri="{BB962C8B-B14F-4D97-AF65-F5344CB8AC3E}">
        <p14:creationId xmlns:p14="http://schemas.microsoft.com/office/powerpoint/2010/main" val="2748766655"/>
      </p:ext>
    </p:extLst>
  </p:cSld>
  <p:clrMap bg1="lt1" tx1="dk1" bg2="lt2" tx2="dk2" accent1="accent1" accent2="accent2" accent3="accent3" accent4="accent4" accent5="accent5" accent6="accent6" hlink="hlink" folHlink="folHlink"/>
  <p:hf hdr="0" ftr="0" dt="0"/>
  <p:notesStyle>
    <a:lvl1pPr algn="l" defTabSz="457200" rtl="0" fontAlgn="base">
      <a:spcBef>
        <a:spcPct val="30000"/>
      </a:spcBef>
      <a:spcAft>
        <a:spcPct val="0"/>
      </a:spcAft>
      <a:defRPr sz="1200" b="0" i="0" kern="1200">
        <a:solidFill>
          <a:schemeClr val="tx1"/>
        </a:solidFill>
        <a:latin typeface="Arial" charset="0"/>
        <a:ea typeface="Arial" charset="0"/>
        <a:cs typeface="Arial" charset="0"/>
      </a:defRPr>
    </a:lvl1pPr>
    <a:lvl2pPr marL="457200" algn="l" defTabSz="457200" rtl="0" fontAlgn="base">
      <a:spcBef>
        <a:spcPct val="30000"/>
      </a:spcBef>
      <a:spcAft>
        <a:spcPct val="0"/>
      </a:spcAft>
      <a:defRPr sz="1200" b="0" i="0" kern="1200">
        <a:solidFill>
          <a:schemeClr val="tx1"/>
        </a:solidFill>
        <a:latin typeface="Arial" charset="0"/>
        <a:ea typeface="Arial" charset="0"/>
        <a:cs typeface="+mn-cs"/>
      </a:defRPr>
    </a:lvl2pPr>
    <a:lvl3pPr marL="914400" algn="l" defTabSz="457200" rtl="0" fontAlgn="base">
      <a:spcBef>
        <a:spcPct val="30000"/>
      </a:spcBef>
      <a:spcAft>
        <a:spcPct val="0"/>
      </a:spcAft>
      <a:defRPr sz="1200" b="0" i="0" kern="1200">
        <a:solidFill>
          <a:schemeClr val="tx1"/>
        </a:solidFill>
        <a:latin typeface="Arial" charset="0"/>
        <a:ea typeface="Arial" charset="0"/>
        <a:cs typeface="+mn-cs"/>
      </a:defRPr>
    </a:lvl3pPr>
    <a:lvl4pPr marL="1371600" algn="l" defTabSz="457200" rtl="0" fontAlgn="base">
      <a:spcBef>
        <a:spcPct val="30000"/>
      </a:spcBef>
      <a:spcAft>
        <a:spcPct val="0"/>
      </a:spcAft>
      <a:defRPr sz="1200" b="0" i="0" kern="1200">
        <a:solidFill>
          <a:schemeClr val="tx1"/>
        </a:solidFill>
        <a:latin typeface="Arial" charset="0"/>
        <a:ea typeface="Arial" charset="0"/>
        <a:cs typeface="+mn-cs"/>
      </a:defRPr>
    </a:lvl4pPr>
    <a:lvl5pPr marL="1828800" algn="l" defTabSz="457200" rtl="0" fontAlgn="base">
      <a:spcBef>
        <a:spcPct val="30000"/>
      </a:spcBef>
      <a:spcAft>
        <a:spcPct val="0"/>
      </a:spcAft>
      <a:defRPr sz="1200" b="0" i="0" kern="1200">
        <a:solidFill>
          <a:schemeClr val="tx1"/>
        </a:solidFill>
        <a:latin typeface="Arial" charset="0"/>
        <a:ea typeface="Arial"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30376BD1-2E4C-7E4B-BB5B-B253D71D6D7F}" type="slidenum">
              <a:rPr lang="en-US" smtClean="0"/>
              <a:pPr>
                <a:defRPr/>
              </a:pPr>
              <a:t>8</a:t>
            </a:fld>
            <a:endParaRPr lang="en-US" dirty="0"/>
          </a:p>
        </p:txBody>
      </p:sp>
    </p:spTree>
    <p:extLst>
      <p:ext uri="{BB962C8B-B14F-4D97-AF65-F5344CB8AC3E}">
        <p14:creationId xmlns:p14="http://schemas.microsoft.com/office/powerpoint/2010/main" val="249288584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3 (stone)">
    <p:bg>
      <p:bgPr>
        <a:gradFill>
          <a:gsLst>
            <a:gs pos="46000">
              <a:srgbClr val="FFFFFF"/>
            </a:gs>
            <a:gs pos="100000">
              <a:schemeClr val="tx1">
                <a:lumMod val="20000"/>
                <a:lumOff val="80000"/>
                <a:alpha val="65000"/>
              </a:schemeClr>
            </a:gs>
          </a:gsLst>
          <a:path path="circle">
            <a:fillToRect r="100000" b="100000"/>
          </a:path>
        </a:gra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BDA5570-AE98-714A-92B4-C08C5CBD2C65}"/>
              </a:ext>
            </a:extLst>
          </p:cNvPr>
          <p:cNvPicPr>
            <a:picLocks noChangeAspect="1"/>
          </p:cNvPicPr>
          <p:nvPr userDrawn="1"/>
        </p:nvPicPr>
        <p:blipFill rotWithShape="1">
          <a:blip r:embed="rId2"/>
          <a:srcRect t="10000" r="16533" b="18000"/>
          <a:stretch/>
        </p:blipFill>
        <p:spPr>
          <a:xfrm>
            <a:off x="4395789" y="-1"/>
            <a:ext cx="4748211" cy="5143501"/>
          </a:xfrm>
          <a:prstGeom prst="rect">
            <a:avLst/>
          </a:prstGeom>
        </p:spPr>
      </p:pic>
      <p:sp>
        <p:nvSpPr>
          <p:cNvPr id="6" name="Title 1"/>
          <p:cNvSpPr txBox="1">
            <a:spLocks/>
          </p:cNvSpPr>
          <p:nvPr/>
        </p:nvSpPr>
        <p:spPr>
          <a:xfrm>
            <a:off x="628650" y="1776413"/>
            <a:ext cx="7331075" cy="1331912"/>
          </a:xfrm>
          <a:prstGeom prst="rect">
            <a:avLst/>
          </a:prstGeom>
        </p:spPr>
        <p:txBody>
          <a:bodyPr anchor="ctr"/>
          <a:lstStyle>
            <a:lvl1pPr algn="l" defTabSz="685800" rtl="0" eaLnBrk="1" latinLnBrk="0" hangingPunct="1">
              <a:lnSpc>
                <a:spcPct val="90000"/>
              </a:lnSpc>
              <a:spcBef>
                <a:spcPct val="0"/>
              </a:spcBef>
              <a:buNone/>
              <a:defRPr sz="3000" b="1" kern="1200">
                <a:solidFill>
                  <a:schemeClr val="tx1"/>
                </a:solidFill>
                <a:latin typeface="Calibri" charset="0"/>
                <a:ea typeface="Calibri" charset="0"/>
                <a:cs typeface="Calibri" charset="0"/>
              </a:defRPr>
            </a:lvl1pPr>
          </a:lstStyle>
          <a:p>
            <a:pPr fontAlgn="auto">
              <a:spcAft>
                <a:spcPts val="0"/>
              </a:spcAft>
              <a:defRPr/>
            </a:pPr>
            <a:endParaRPr lang="en-US" sz="3600" b="0" i="0" dirty="0">
              <a:solidFill>
                <a:srgbClr val="FFFFFF"/>
              </a:solidFill>
              <a:latin typeface="Arial" charset="0"/>
              <a:ea typeface="Arial" charset="0"/>
              <a:cs typeface="Arial" charset="0"/>
            </a:endParaRPr>
          </a:p>
        </p:txBody>
      </p:sp>
      <p:sp>
        <p:nvSpPr>
          <p:cNvPr id="7" name="Title 1"/>
          <p:cNvSpPr>
            <a:spLocks noGrp="1"/>
          </p:cNvSpPr>
          <p:nvPr>
            <p:ph type="title" hasCustomPrompt="1"/>
          </p:nvPr>
        </p:nvSpPr>
        <p:spPr>
          <a:xfrm>
            <a:off x="504295" y="649629"/>
            <a:ext cx="4601106" cy="1483971"/>
          </a:xfrm>
        </p:spPr>
        <p:txBody>
          <a:bodyPr anchor="b"/>
          <a:lstStyle>
            <a:lvl1pPr>
              <a:lnSpc>
                <a:spcPct val="90000"/>
              </a:lnSpc>
              <a:defRPr sz="3600" b="1" cap="none" baseline="0">
                <a:solidFill>
                  <a:schemeClr val="tx1"/>
                </a:solidFill>
              </a:defRPr>
            </a:lvl1pPr>
          </a:lstStyle>
          <a:p>
            <a:r>
              <a:rPr lang="en-US" dirty="0"/>
              <a:t>This is a cover slide option with three lines for a long title</a:t>
            </a:r>
          </a:p>
        </p:txBody>
      </p:sp>
      <p:sp>
        <p:nvSpPr>
          <p:cNvPr id="10" name="Text Placeholder 10"/>
          <p:cNvSpPr>
            <a:spLocks noGrp="1"/>
          </p:cNvSpPr>
          <p:nvPr>
            <p:ph type="body" sz="quarter" idx="11" hasCustomPrompt="1"/>
          </p:nvPr>
        </p:nvSpPr>
        <p:spPr>
          <a:xfrm>
            <a:off x="504294" y="2343309"/>
            <a:ext cx="4601107" cy="268469"/>
          </a:xfrm>
        </p:spPr>
        <p:txBody>
          <a:bodyPr tIns="0" bIns="0">
            <a:noAutofit/>
          </a:bodyPr>
          <a:lstStyle>
            <a:lvl1pPr marL="0" indent="0">
              <a:spcBef>
                <a:spcPts val="0"/>
              </a:spcBef>
              <a:buFontTx/>
              <a:buNone/>
              <a:defRPr sz="2000" b="0" baseline="0">
                <a:solidFill>
                  <a:schemeClr val="accent5"/>
                </a:solidFill>
              </a:defRPr>
            </a:lvl1pPr>
            <a:lvl2pPr marL="342900" indent="0">
              <a:buFontTx/>
              <a:buNone/>
              <a:defRPr sz="1600">
                <a:solidFill>
                  <a:schemeClr val="tx1">
                    <a:lumMod val="60000"/>
                    <a:lumOff val="40000"/>
                  </a:schemeClr>
                </a:solidFill>
              </a:defRPr>
            </a:lvl2pPr>
            <a:lvl3pPr marL="685800" indent="0">
              <a:buFontTx/>
              <a:buNone/>
              <a:defRPr sz="1600">
                <a:solidFill>
                  <a:schemeClr val="tx1">
                    <a:lumMod val="60000"/>
                    <a:lumOff val="40000"/>
                  </a:schemeClr>
                </a:solidFill>
              </a:defRPr>
            </a:lvl3pPr>
            <a:lvl4pPr marL="1028700" indent="0">
              <a:buFontTx/>
              <a:buNone/>
              <a:defRPr sz="1600">
                <a:solidFill>
                  <a:schemeClr val="tx1">
                    <a:lumMod val="60000"/>
                    <a:lumOff val="40000"/>
                  </a:schemeClr>
                </a:solidFill>
              </a:defRPr>
            </a:lvl4pPr>
            <a:lvl5pPr marL="1371600" indent="0">
              <a:buFontTx/>
              <a:buNone/>
              <a:defRPr sz="1600">
                <a:solidFill>
                  <a:schemeClr val="tx1">
                    <a:lumMod val="60000"/>
                    <a:lumOff val="40000"/>
                  </a:schemeClr>
                </a:solidFill>
              </a:defRPr>
            </a:lvl5pPr>
          </a:lstStyle>
          <a:p>
            <a:pPr lvl="0"/>
            <a:r>
              <a:rPr lang="en-US" dirty="0"/>
              <a:t>This is for a subtitle</a:t>
            </a:r>
          </a:p>
        </p:txBody>
      </p:sp>
      <p:pic>
        <p:nvPicPr>
          <p:cNvPr id="8" name="Picture 7"/>
          <p:cNvPicPr>
            <a:picLocks noChangeAspect="1"/>
          </p:cNvPicPr>
          <p:nvPr userDrawn="1"/>
        </p:nvPicPr>
        <p:blipFill>
          <a:blip r:embed="rId3"/>
          <a:stretch>
            <a:fillRect/>
          </a:stretch>
        </p:blipFill>
        <p:spPr>
          <a:xfrm>
            <a:off x="505654" y="4470400"/>
            <a:ext cx="1898697" cy="237008"/>
          </a:xfrm>
          <a:prstGeom prst="rect">
            <a:avLst/>
          </a:prstGeom>
        </p:spPr>
      </p:pic>
      <p:sp>
        <p:nvSpPr>
          <p:cNvPr id="9" name="Text Placeholder 10">
            <a:extLst>
              <a:ext uri="{FF2B5EF4-FFF2-40B4-BE49-F238E27FC236}">
                <a16:creationId xmlns:a16="http://schemas.microsoft.com/office/drawing/2014/main" id="{F5F7CAD8-7FD8-6045-AFE1-401B95BE5EF7}"/>
              </a:ext>
            </a:extLst>
          </p:cNvPr>
          <p:cNvSpPr>
            <a:spLocks noGrp="1"/>
          </p:cNvSpPr>
          <p:nvPr>
            <p:ph type="body" sz="quarter" idx="12" hasCustomPrompt="1"/>
          </p:nvPr>
        </p:nvSpPr>
        <p:spPr>
          <a:xfrm>
            <a:off x="495300" y="3233782"/>
            <a:ext cx="3697432" cy="201705"/>
          </a:xfrm>
        </p:spPr>
        <p:txBody>
          <a:bodyPr tIns="0" bIns="0">
            <a:noAutofit/>
          </a:bodyPr>
          <a:lstStyle>
            <a:lvl1pPr marL="0" indent="0">
              <a:spcBef>
                <a:spcPts val="0"/>
              </a:spcBef>
              <a:buFontTx/>
              <a:buNone/>
              <a:defRPr sz="1400" b="0" baseline="0">
                <a:solidFill>
                  <a:schemeClr val="tx1"/>
                </a:solidFill>
              </a:defRPr>
            </a:lvl1pPr>
            <a:lvl2pPr marL="342900" indent="0">
              <a:buFontTx/>
              <a:buNone/>
              <a:defRPr sz="1600">
                <a:solidFill>
                  <a:schemeClr val="tx1">
                    <a:lumMod val="60000"/>
                    <a:lumOff val="40000"/>
                  </a:schemeClr>
                </a:solidFill>
              </a:defRPr>
            </a:lvl2pPr>
            <a:lvl3pPr marL="685800" indent="0">
              <a:buFontTx/>
              <a:buNone/>
              <a:defRPr sz="1600">
                <a:solidFill>
                  <a:schemeClr val="tx1">
                    <a:lumMod val="60000"/>
                    <a:lumOff val="40000"/>
                  </a:schemeClr>
                </a:solidFill>
              </a:defRPr>
            </a:lvl3pPr>
            <a:lvl4pPr marL="1028700" indent="0">
              <a:buFontTx/>
              <a:buNone/>
              <a:defRPr sz="1600">
                <a:solidFill>
                  <a:schemeClr val="tx1">
                    <a:lumMod val="60000"/>
                    <a:lumOff val="40000"/>
                  </a:schemeClr>
                </a:solidFill>
              </a:defRPr>
            </a:lvl4pPr>
            <a:lvl5pPr marL="1371600" indent="0">
              <a:buFontTx/>
              <a:buNone/>
              <a:defRPr sz="1600">
                <a:solidFill>
                  <a:schemeClr val="tx1">
                    <a:lumMod val="60000"/>
                    <a:lumOff val="40000"/>
                  </a:schemeClr>
                </a:solidFill>
              </a:defRPr>
            </a:lvl5pPr>
          </a:lstStyle>
          <a:p>
            <a:pPr lvl="0"/>
            <a:r>
              <a:rPr lang="en-US" dirty="0"/>
              <a:t>Date</a:t>
            </a:r>
          </a:p>
        </p:txBody>
      </p:sp>
      <p:sp>
        <p:nvSpPr>
          <p:cNvPr id="11" name="Text Placeholder 10">
            <a:extLst>
              <a:ext uri="{FF2B5EF4-FFF2-40B4-BE49-F238E27FC236}">
                <a16:creationId xmlns:a16="http://schemas.microsoft.com/office/drawing/2014/main" id="{C2675B0B-A6BD-3D47-B7E9-AB7EC4467B64}"/>
              </a:ext>
            </a:extLst>
          </p:cNvPr>
          <p:cNvSpPr>
            <a:spLocks noGrp="1"/>
          </p:cNvSpPr>
          <p:nvPr>
            <p:ph type="body" sz="quarter" idx="13" hasCustomPrompt="1"/>
          </p:nvPr>
        </p:nvSpPr>
        <p:spPr>
          <a:xfrm>
            <a:off x="495300" y="3529057"/>
            <a:ext cx="3697432" cy="201705"/>
          </a:xfrm>
        </p:spPr>
        <p:txBody>
          <a:bodyPr tIns="0" bIns="0">
            <a:noAutofit/>
          </a:bodyPr>
          <a:lstStyle>
            <a:lvl1pPr marL="0" indent="0">
              <a:spcBef>
                <a:spcPts val="0"/>
              </a:spcBef>
              <a:buFontTx/>
              <a:buNone/>
              <a:defRPr sz="1400" b="0" baseline="0">
                <a:solidFill>
                  <a:schemeClr val="tx1"/>
                </a:solidFill>
              </a:defRPr>
            </a:lvl1pPr>
            <a:lvl2pPr marL="342900" indent="0">
              <a:buFontTx/>
              <a:buNone/>
              <a:defRPr sz="1600">
                <a:solidFill>
                  <a:schemeClr val="tx1">
                    <a:lumMod val="60000"/>
                    <a:lumOff val="40000"/>
                  </a:schemeClr>
                </a:solidFill>
              </a:defRPr>
            </a:lvl2pPr>
            <a:lvl3pPr marL="685800" indent="0">
              <a:buFontTx/>
              <a:buNone/>
              <a:defRPr sz="1600">
                <a:solidFill>
                  <a:schemeClr val="tx1">
                    <a:lumMod val="60000"/>
                    <a:lumOff val="40000"/>
                  </a:schemeClr>
                </a:solidFill>
              </a:defRPr>
            </a:lvl3pPr>
            <a:lvl4pPr marL="1028700" indent="0">
              <a:buFontTx/>
              <a:buNone/>
              <a:defRPr sz="1600">
                <a:solidFill>
                  <a:schemeClr val="tx1">
                    <a:lumMod val="60000"/>
                    <a:lumOff val="40000"/>
                  </a:schemeClr>
                </a:solidFill>
              </a:defRPr>
            </a:lvl4pPr>
            <a:lvl5pPr marL="1371600" indent="0">
              <a:buFontTx/>
              <a:buNone/>
              <a:defRPr sz="1600">
                <a:solidFill>
                  <a:schemeClr val="tx1">
                    <a:lumMod val="60000"/>
                    <a:lumOff val="40000"/>
                  </a:schemeClr>
                </a:solidFill>
              </a:defRPr>
            </a:lvl5pPr>
          </a:lstStyle>
          <a:p>
            <a:pPr lvl="0"/>
            <a:r>
              <a:rPr lang="en-US" dirty="0"/>
              <a:t>Name</a:t>
            </a:r>
          </a:p>
        </p:txBody>
      </p:sp>
      <p:sp>
        <p:nvSpPr>
          <p:cNvPr id="12" name="Text Placeholder 10">
            <a:extLst>
              <a:ext uri="{FF2B5EF4-FFF2-40B4-BE49-F238E27FC236}">
                <a16:creationId xmlns:a16="http://schemas.microsoft.com/office/drawing/2014/main" id="{0418B2E2-088E-1D4C-947E-7AFFB58137FF}"/>
              </a:ext>
            </a:extLst>
          </p:cNvPr>
          <p:cNvSpPr>
            <a:spLocks noGrp="1"/>
          </p:cNvSpPr>
          <p:nvPr>
            <p:ph type="body" sz="quarter" idx="14" hasCustomPrompt="1"/>
          </p:nvPr>
        </p:nvSpPr>
        <p:spPr>
          <a:xfrm>
            <a:off x="495300" y="3824332"/>
            <a:ext cx="3697432" cy="201705"/>
          </a:xfrm>
        </p:spPr>
        <p:txBody>
          <a:bodyPr tIns="0" bIns="0">
            <a:noAutofit/>
          </a:bodyPr>
          <a:lstStyle>
            <a:lvl1pPr marL="0" indent="0">
              <a:spcBef>
                <a:spcPts val="0"/>
              </a:spcBef>
              <a:buFontTx/>
              <a:buNone/>
              <a:defRPr sz="1400" b="0" baseline="0">
                <a:solidFill>
                  <a:schemeClr val="tx1"/>
                </a:solidFill>
              </a:defRPr>
            </a:lvl1pPr>
            <a:lvl2pPr marL="342900" indent="0">
              <a:buFontTx/>
              <a:buNone/>
              <a:defRPr sz="1600">
                <a:solidFill>
                  <a:schemeClr val="tx1">
                    <a:lumMod val="60000"/>
                    <a:lumOff val="40000"/>
                  </a:schemeClr>
                </a:solidFill>
              </a:defRPr>
            </a:lvl2pPr>
            <a:lvl3pPr marL="685800" indent="0">
              <a:buFontTx/>
              <a:buNone/>
              <a:defRPr sz="1600">
                <a:solidFill>
                  <a:schemeClr val="tx1">
                    <a:lumMod val="60000"/>
                    <a:lumOff val="40000"/>
                  </a:schemeClr>
                </a:solidFill>
              </a:defRPr>
            </a:lvl3pPr>
            <a:lvl4pPr marL="1028700" indent="0">
              <a:buFontTx/>
              <a:buNone/>
              <a:defRPr sz="1600">
                <a:solidFill>
                  <a:schemeClr val="tx1">
                    <a:lumMod val="60000"/>
                    <a:lumOff val="40000"/>
                  </a:schemeClr>
                </a:solidFill>
              </a:defRPr>
            </a:lvl4pPr>
            <a:lvl5pPr marL="1371600" indent="0">
              <a:buFontTx/>
              <a:buNone/>
              <a:defRPr sz="1600">
                <a:solidFill>
                  <a:schemeClr val="tx1">
                    <a:lumMod val="60000"/>
                    <a:lumOff val="40000"/>
                  </a:schemeClr>
                </a:solidFill>
              </a:defRPr>
            </a:lvl5pPr>
          </a:lstStyle>
          <a:p>
            <a:pPr lvl="0"/>
            <a:r>
              <a:rPr lang="en-US" dirty="0"/>
              <a:t>Job Title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Agenda (wine)">
    <p:bg>
      <p:bgPr>
        <a:solidFill>
          <a:srgbClr val="FFFFFF"/>
        </a:solidFill>
        <a:effectLst/>
      </p:bgPr>
    </p:bg>
    <p:spTree>
      <p:nvGrpSpPr>
        <p:cNvPr id="1" name=""/>
        <p:cNvGrpSpPr/>
        <p:nvPr/>
      </p:nvGrpSpPr>
      <p:grpSpPr>
        <a:xfrm>
          <a:off x="0" y="0"/>
          <a:ext cx="0" cy="0"/>
          <a:chOff x="0" y="0"/>
          <a:chExt cx="0" cy="0"/>
        </a:xfrm>
      </p:grpSpPr>
      <p:sp>
        <p:nvSpPr>
          <p:cNvPr id="3" name="Text Placeholder 2"/>
          <p:cNvSpPr>
            <a:spLocks noGrp="1"/>
          </p:cNvSpPr>
          <p:nvPr>
            <p:ph type="body" sz="quarter" idx="12" hasCustomPrompt="1"/>
          </p:nvPr>
        </p:nvSpPr>
        <p:spPr>
          <a:xfrm>
            <a:off x="2363186" y="476873"/>
            <a:ext cx="6396640" cy="4277409"/>
          </a:xfrm>
        </p:spPr>
        <p:txBody>
          <a:bodyPr>
            <a:noAutofit/>
          </a:bodyPr>
          <a:lstStyle>
            <a:lvl1pPr marL="288925" indent="-169863">
              <a:lnSpc>
                <a:spcPct val="90000"/>
              </a:lnSpc>
              <a:spcBef>
                <a:spcPts val="0"/>
              </a:spcBef>
              <a:spcAft>
                <a:spcPts val="1200"/>
              </a:spcAft>
              <a:buClr>
                <a:schemeClr val="accent5"/>
              </a:buClr>
              <a:buFont typeface="Arial" charset="0"/>
              <a:buChar char="•"/>
              <a:tabLst/>
              <a:defRPr sz="1800" cap="none" baseline="0">
                <a:solidFill>
                  <a:schemeClr val="tx1">
                    <a:lumMod val="60000"/>
                    <a:lumOff val="40000"/>
                  </a:schemeClr>
                </a:solidFill>
              </a:defRPr>
            </a:lvl1pPr>
            <a:lvl2pPr marL="231775" indent="-115888">
              <a:lnSpc>
                <a:spcPct val="75000"/>
              </a:lnSpc>
              <a:buClr>
                <a:schemeClr val="accent5"/>
              </a:buClr>
              <a:tabLst/>
              <a:defRPr sz="1200">
                <a:solidFill>
                  <a:schemeClr val="accent5"/>
                </a:solidFill>
              </a:defRPr>
            </a:lvl2pPr>
            <a:lvl3pPr>
              <a:buClr>
                <a:schemeClr val="accent5"/>
              </a:buClr>
              <a:defRPr>
                <a:solidFill>
                  <a:schemeClr val="accent5"/>
                </a:solidFill>
              </a:defRPr>
            </a:lvl3pPr>
            <a:lvl4pPr>
              <a:buClr>
                <a:schemeClr val="accent5"/>
              </a:buClr>
              <a:defRPr>
                <a:solidFill>
                  <a:schemeClr val="accent5"/>
                </a:solidFill>
              </a:defRPr>
            </a:lvl4pPr>
            <a:lvl5pPr>
              <a:buClr>
                <a:schemeClr val="accent5"/>
              </a:buClr>
              <a:defRPr>
                <a:solidFill>
                  <a:schemeClr val="accent5"/>
                </a:solidFill>
              </a:defRPr>
            </a:lvl5pPr>
          </a:lstStyle>
          <a:p>
            <a:pPr lvl="0"/>
            <a:r>
              <a:rPr lang="en-US" dirty="0"/>
              <a:t>Item</a:t>
            </a:r>
          </a:p>
        </p:txBody>
      </p:sp>
      <p:sp>
        <p:nvSpPr>
          <p:cNvPr id="2" name="Rectangle 1"/>
          <p:cNvSpPr/>
          <p:nvPr userDrawn="1"/>
        </p:nvSpPr>
        <p:spPr>
          <a:xfrm>
            <a:off x="0" y="0"/>
            <a:ext cx="2238499" cy="5143500"/>
          </a:xfrm>
          <a:prstGeom prst="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ext Placeholder 3"/>
          <p:cNvSpPr>
            <a:spLocks noGrp="1"/>
          </p:cNvSpPr>
          <p:nvPr>
            <p:ph type="body" sz="quarter" idx="11" hasCustomPrompt="1"/>
          </p:nvPr>
        </p:nvSpPr>
        <p:spPr>
          <a:xfrm>
            <a:off x="342550" y="311216"/>
            <a:ext cx="1612773" cy="581018"/>
          </a:xfrm>
        </p:spPr>
        <p:txBody>
          <a:bodyPr>
            <a:noAutofit/>
          </a:bodyPr>
          <a:lstStyle>
            <a:lvl1pPr marL="0" indent="0">
              <a:lnSpc>
                <a:spcPct val="80000"/>
              </a:lnSpc>
              <a:buFontTx/>
              <a:buNone/>
              <a:defRPr sz="2800" b="1" cap="none" baseline="0">
                <a:solidFill>
                  <a:srgbClr val="FFFFFF"/>
                </a:solidFill>
              </a:defRPr>
            </a:lvl1pPr>
            <a:lvl2pPr marL="342900" indent="0">
              <a:buFontTx/>
              <a:buNone/>
              <a:defRPr>
                <a:solidFill>
                  <a:schemeClr val="bg1"/>
                </a:solidFill>
              </a:defRPr>
            </a:lvl2pPr>
            <a:lvl3pPr marL="685800" indent="0">
              <a:buFontTx/>
              <a:buNone/>
              <a:defRPr>
                <a:solidFill>
                  <a:schemeClr val="bg1"/>
                </a:solidFill>
              </a:defRPr>
            </a:lvl3pPr>
            <a:lvl4pPr marL="1028700" indent="0">
              <a:buFontTx/>
              <a:buNone/>
              <a:defRPr>
                <a:solidFill>
                  <a:schemeClr val="bg1"/>
                </a:solidFill>
              </a:defRPr>
            </a:lvl4pPr>
            <a:lvl5pPr marL="1371600" indent="0">
              <a:buFontTx/>
              <a:buNone/>
              <a:defRPr>
                <a:solidFill>
                  <a:schemeClr val="bg1"/>
                </a:solidFill>
              </a:defRPr>
            </a:lvl5pPr>
          </a:lstStyle>
          <a:p>
            <a:pPr lvl="0"/>
            <a:r>
              <a:rPr lang="en-US" dirty="0"/>
              <a:t>Agenda</a:t>
            </a:r>
          </a:p>
        </p:txBody>
      </p:sp>
      <p:sp>
        <p:nvSpPr>
          <p:cNvPr id="10" name="Slide Number Placeholder 5"/>
          <p:cNvSpPr txBox="1">
            <a:spLocks/>
          </p:cNvSpPr>
          <p:nvPr userDrawn="1"/>
        </p:nvSpPr>
        <p:spPr>
          <a:xfrm>
            <a:off x="8581835" y="4754563"/>
            <a:ext cx="177990" cy="233362"/>
          </a:xfrm>
          <a:prstGeom prst="rect">
            <a:avLst/>
          </a:prstGeom>
        </p:spPr>
        <p:txBody>
          <a:bodyPr lIns="0" rIns="0"/>
          <a:lstStyle>
            <a:defPPr>
              <a:defRPr lang="en-US"/>
            </a:defPPr>
            <a:lvl1pPr marL="0" algn="r" defTabSz="457200" rtl="0" eaLnBrk="1" latinLnBrk="0" hangingPunct="1">
              <a:defRPr sz="1600" b="0" i="0" kern="1200">
                <a:solidFill>
                  <a:schemeClr val="bg1">
                    <a:lumMod val="50000"/>
                  </a:schemeClr>
                </a:solidFill>
                <a:latin typeface="Open Sans Light"/>
                <a:ea typeface="+mn-ea"/>
                <a:cs typeface="Open Sans Light"/>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fld id="{32477B88-DACD-ED46-BA46-8E3D3F0E8FE7}" type="slidenum">
              <a:rPr lang="en-US" sz="800" b="0" i="0" smtClean="0">
                <a:solidFill>
                  <a:schemeClr val="tx1">
                    <a:lumMod val="60000"/>
                    <a:lumOff val="40000"/>
                  </a:schemeClr>
                </a:solidFill>
                <a:latin typeface="Arial" charset="0"/>
                <a:cs typeface="Arial" charset="0"/>
              </a:rPr>
              <a:pPr fontAlgn="auto">
                <a:spcBef>
                  <a:spcPts val="0"/>
                </a:spcBef>
                <a:spcAft>
                  <a:spcPts val="0"/>
                </a:spcAft>
                <a:defRPr/>
              </a:pPr>
              <a:t>‹#›</a:t>
            </a:fld>
            <a:endParaRPr lang="en-US" sz="800" b="0" i="0" dirty="0">
              <a:solidFill>
                <a:schemeClr val="tx1">
                  <a:lumMod val="60000"/>
                  <a:lumOff val="40000"/>
                </a:schemeClr>
              </a:solidFill>
              <a:latin typeface="Arial" charset="0"/>
              <a:cs typeface="Arial" charset="0"/>
            </a:endParaRPr>
          </a:p>
        </p:txBody>
      </p:sp>
    </p:spTree>
    <p:extLst>
      <p:ext uri="{BB962C8B-B14F-4D97-AF65-F5344CB8AC3E}">
        <p14:creationId xmlns:p14="http://schemas.microsoft.com/office/powerpoint/2010/main" val="161325616"/>
      </p:ext>
    </p:extLst>
  </p:cSld>
  <p:clrMapOvr>
    <a:masterClrMapping/>
  </p:clrMapOvr>
  <p:extLst>
    <p:ext uri="{DCECCB84-F9BA-43D5-87BE-67443E8EF086}">
      <p15:sldGuideLst xmlns:p15="http://schemas.microsoft.com/office/powerpoint/2012/main">
        <p15:guide id="1" orient="horz" pos="228">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Title +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04294" y="274638"/>
            <a:ext cx="8106305" cy="513211"/>
          </a:xfrm>
        </p:spPr>
        <p:txBody>
          <a:bodyPr/>
          <a:lstStyle>
            <a:lvl1pPr>
              <a:lnSpc>
                <a:spcPct val="90000"/>
              </a:lnSpc>
              <a:defRPr sz="2800" b="1" cap="none" baseline="0">
                <a:solidFill>
                  <a:schemeClr val="tx1"/>
                </a:solidFill>
              </a:defRPr>
            </a:lvl1pPr>
          </a:lstStyle>
          <a:p>
            <a:r>
              <a:rPr lang="en-US" dirty="0"/>
              <a:t>Click to edit master title style</a:t>
            </a:r>
          </a:p>
        </p:txBody>
      </p:sp>
      <p:sp>
        <p:nvSpPr>
          <p:cNvPr id="6" name="Text Placeholder 5"/>
          <p:cNvSpPr>
            <a:spLocks noGrp="1"/>
          </p:cNvSpPr>
          <p:nvPr>
            <p:ph type="body" sz="quarter" idx="10"/>
          </p:nvPr>
        </p:nvSpPr>
        <p:spPr>
          <a:xfrm>
            <a:off x="495300" y="1446756"/>
            <a:ext cx="8117072" cy="3104127"/>
          </a:xfrm>
        </p:spPr>
        <p:txBody>
          <a:bodyPr tIns="0" bIns="0">
            <a:noAutofit/>
          </a:bodyPr>
          <a:lstStyle>
            <a:lvl1pPr marL="171450" indent="-171450">
              <a:buClr>
                <a:schemeClr val="accent5"/>
              </a:buClr>
              <a:buFont typeface="Arial" charset="0"/>
              <a:buChar char="•"/>
              <a:defRPr sz="2000">
                <a:solidFill>
                  <a:schemeClr val="tx1"/>
                </a:solidFill>
              </a:defRPr>
            </a:lvl1pPr>
            <a:lvl2pPr marL="514350" indent="-171450">
              <a:buClr>
                <a:schemeClr val="tx1">
                  <a:lumMod val="60000"/>
                  <a:lumOff val="40000"/>
                </a:schemeClr>
              </a:buClr>
              <a:buFont typeface="Helvetica" charset="0"/>
              <a:buChar char="-"/>
              <a:defRPr sz="1800">
                <a:solidFill>
                  <a:schemeClr val="tx1"/>
                </a:solidFill>
              </a:defRPr>
            </a:lvl2pPr>
            <a:lvl3pPr marL="688975" indent="-114300">
              <a:buClr>
                <a:schemeClr val="tx1">
                  <a:lumMod val="60000"/>
                  <a:lumOff val="40000"/>
                </a:schemeClr>
              </a:buClr>
              <a:buSzPct val="70000"/>
              <a:buFont typeface="Arial" charset="0"/>
              <a:buChar char="•"/>
              <a:tabLst/>
              <a:defRPr sz="1600" baseline="0">
                <a:solidFill>
                  <a:schemeClr val="tx1"/>
                </a:solidFill>
              </a:defRPr>
            </a:lvl3pPr>
            <a:lvl4pPr marL="915988" indent="-112713">
              <a:buClr>
                <a:schemeClr val="tx1">
                  <a:lumMod val="60000"/>
                  <a:lumOff val="40000"/>
                </a:schemeClr>
              </a:buClr>
              <a:buSzPct val="70000"/>
              <a:buFont typeface="Arial" charset="0"/>
              <a:buChar char="•"/>
              <a:tabLst/>
              <a:defRPr sz="1600">
                <a:solidFill>
                  <a:schemeClr val="tx1"/>
                </a:solidFill>
              </a:defRPr>
            </a:lvl4pPr>
            <a:lvl5pPr marL="1144588" indent="-115888">
              <a:buClr>
                <a:schemeClr val="tx1">
                  <a:lumMod val="60000"/>
                  <a:lumOff val="40000"/>
                </a:schemeClr>
              </a:buClr>
              <a:buSzPct val="70000"/>
              <a:buFont typeface="Arial" charset="0"/>
              <a:buChar char="•"/>
              <a:tabLst/>
              <a:defRPr sz="1600">
                <a:solidFill>
                  <a:schemeClr val="tx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Slide Number Placeholder 5"/>
          <p:cNvSpPr txBox="1">
            <a:spLocks/>
          </p:cNvSpPr>
          <p:nvPr userDrawn="1"/>
        </p:nvSpPr>
        <p:spPr>
          <a:xfrm>
            <a:off x="8581835" y="4754563"/>
            <a:ext cx="177990" cy="233362"/>
          </a:xfrm>
          <a:prstGeom prst="rect">
            <a:avLst/>
          </a:prstGeom>
        </p:spPr>
        <p:txBody>
          <a:bodyPr lIns="0" rIns="0"/>
          <a:lstStyle>
            <a:defPPr>
              <a:defRPr lang="en-US"/>
            </a:defPPr>
            <a:lvl1pPr marL="0" algn="r" defTabSz="457200" rtl="0" eaLnBrk="1" latinLnBrk="0" hangingPunct="1">
              <a:defRPr sz="1600" b="0" i="0" kern="1200">
                <a:solidFill>
                  <a:schemeClr val="bg1">
                    <a:lumMod val="50000"/>
                  </a:schemeClr>
                </a:solidFill>
                <a:latin typeface="Open Sans Light"/>
                <a:ea typeface="+mn-ea"/>
                <a:cs typeface="Open Sans Light"/>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fld id="{32477B88-DACD-ED46-BA46-8E3D3F0E8FE7}" type="slidenum">
              <a:rPr lang="en-US" sz="800" b="0" i="0" smtClean="0">
                <a:solidFill>
                  <a:schemeClr val="tx1">
                    <a:lumMod val="60000"/>
                    <a:lumOff val="40000"/>
                  </a:schemeClr>
                </a:solidFill>
                <a:latin typeface="Arial" charset="0"/>
                <a:cs typeface="Arial" charset="0"/>
              </a:rPr>
              <a:pPr fontAlgn="auto">
                <a:spcBef>
                  <a:spcPts val="0"/>
                </a:spcBef>
                <a:spcAft>
                  <a:spcPts val="0"/>
                </a:spcAft>
                <a:defRPr/>
              </a:pPr>
              <a:t>‹#›</a:t>
            </a:fld>
            <a:endParaRPr lang="en-US" sz="800" b="0" i="0" dirty="0">
              <a:solidFill>
                <a:schemeClr val="tx1">
                  <a:lumMod val="60000"/>
                  <a:lumOff val="40000"/>
                </a:schemeClr>
              </a:solidFill>
              <a:latin typeface="Arial" charset="0"/>
              <a:cs typeface="Arial" charset="0"/>
            </a:endParaRPr>
          </a:p>
        </p:txBody>
      </p:sp>
      <p:sp>
        <p:nvSpPr>
          <p:cNvPr id="11" name="Text Placeholder 10"/>
          <p:cNvSpPr>
            <a:spLocks noGrp="1"/>
          </p:cNvSpPr>
          <p:nvPr>
            <p:ph type="body" sz="quarter" idx="11"/>
          </p:nvPr>
        </p:nvSpPr>
        <p:spPr>
          <a:xfrm>
            <a:off x="504294" y="787850"/>
            <a:ext cx="8106305" cy="243662"/>
          </a:xfrm>
        </p:spPr>
        <p:txBody>
          <a:bodyPr tIns="0" bIns="0">
            <a:noAutofit/>
          </a:bodyPr>
          <a:lstStyle>
            <a:lvl1pPr marL="0" indent="0">
              <a:spcBef>
                <a:spcPts val="0"/>
              </a:spcBef>
              <a:buFontTx/>
              <a:buNone/>
              <a:defRPr sz="2000">
                <a:solidFill>
                  <a:schemeClr val="accent5"/>
                </a:solidFill>
              </a:defRPr>
            </a:lvl1pPr>
            <a:lvl2pPr marL="342900" indent="0">
              <a:buFontTx/>
              <a:buNone/>
              <a:defRPr sz="1600">
                <a:solidFill>
                  <a:schemeClr val="tx1">
                    <a:lumMod val="60000"/>
                    <a:lumOff val="40000"/>
                  </a:schemeClr>
                </a:solidFill>
              </a:defRPr>
            </a:lvl2pPr>
            <a:lvl3pPr marL="685800" indent="0">
              <a:buFontTx/>
              <a:buNone/>
              <a:defRPr sz="1600">
                <a:solidFill>
                  <a:schemeClr val="tx1">
                    <a:lumMod val="60000"/>
                    <a:lumOff val="40000"/>
                  </a:schemeClr>
                </a:solidFill>
              </a:defRPr>
            </a:lvl3pPr>
            <a:lvl4pPr marL="1028700" indent="0">
              <a:buFontTx/>
              <a:buNone/>
              <a:defRPr sz="1600">
                <a:solidFill>
                  <a:schemeClr val="tx1">
                    <a:lumMod val="60000"/>
                    <a:lumOff val="40000"/>
                  </a:schemeClr>
                </a:solidFill>
              </a:defRPr>
            </a:lvl4pPr>
            <a:lvl5pPr marL="1371600" indent="0">
              <a:buFontTx/>
              <a:buNone/>
              <a:defRPr sz="1600">
                <a:solidFill>
                  <a:schemeClr val="tx1">
                    <a:lumMod val="60000"/>
                    <a:lumOff val="40000"/>
                  </a:schemeClr>
                </a:solidFill>
              </a:defRPr>
            </a:lvl5pPr>
          </a:lstStyle>
          <a:p>
            <a:pPr lvl="0"/>
            <a:r>
              <a:rPr lang="en-US"/>
              <a:t>Edit Master text styles</a:t>
            </a:r>
          </a:p>
        </p:txBody>
      </p:sp>
      <p:pic>
        <p:nvPicPr>
          <p:cNvPr id="7" name="Picture 6"/>
          <p:cNvPicPr>
            <a:picLocks noChangeAspect="1"/>
          </p:cNvPicPr>
          <p:nvPr userDrawn="1"/>
        </p:nvPicPr>
        <p:blipFill>
          <a:blip r:embed="rId2"/>
          <a:stretch>
            <a:fillRect/>
          </a:stretch>
        </p:blipFill>
        <p:spPr>
          <a:xfrm>
            <a:off x="495574" y="4768577"/>
            <a:ext cx="1163261" cy="145206"/>
          </a:xfrm>
          <a:prstGeom prst="rect">
            <a:avLst/>
          </a:prstGeom>
        </p:spPr>
      </p:pic>
    </p:spTree>
    <p:extLst>
      <p:ext uri="{BB962C8B-B14F-4D97-AF65-F5344CB8AC3E}">
        <p14:creationId xmlns:p14="http://schemas.microsoft.com/office/powerpoint/2010/main" val="35212742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 Content (No Sub)">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04294" y="274638"/>
            <a:ext cx="8106305" cy="513211"/>
          </a:xfrm>
        </p:spPr>
        <p:txBody>
          <a:bodyPr/>
          <a:lstStyle>
            <a:lvl1pPr>
              <a:lnSpc>
                <a:spcPct val="90000"/>
              </a:lnSpc>
              <a:defRPr sz="2800" b="1" cap="none" baseline="0">
                <a:solidFill>
                  <a:schemeClr val="tx1"/>
                </a:solidFill>
              </a:defRPr>
            </a:lvl1pPr>
          </a:lstStyle>
          <a:p>
            <a:r>
              <a:rPr lang="en-US" dirty="0"/>
              <a:t>Click to edit master title style</a:t>
            </a:r>
          </a:p>
        </p:txBody>
      </p:sp>
      <p:sp>
        <p:nvSpPr>
          <p:cNvPr id="6" name="Text Placeholder 5"/>
          <p:cNvSpPr>
            <a:spLocks noGrp="1"/>
          </p:cNvSpPr>
          <p:nvPr>
            <p:ph type="body" sz="quarter" idx="10"/>
          </p:nvPr>
        </p:nvSpPr>
        <p:spPr>
          <a:xfrm>
            <a:off x="495300" y="1446756"/>
            <a:ext cx="8117072" cy="3104127"/>
          </a:xfrm>
        </p:spPr>
        <p:txBody>
          <a:bodyPr tIns="0" bIns="0">
            <a:noAutofit/>
          </a:bodyPr>
          <a:lstStyle>
            <a:lvl1pPr marL="171450" indent="-171450">
              <a:buClr>
                <a:schemeClr val="accent5"/>
              </a:buClr>
              <a:buFont typeface="Arial" charset="0"/>
              <a:buChar char="•"/>
              <a:defRPr sz="2000">
                <a:solidFill>
                  <a:schemeClr val="tx1"/>
                </a:solidFill>
              </a:defRPr>
            </a:lvl1pPr>
            <a:lvl2pPr marL="514350" indent="-171450">
              <a:buClr>
                <a:schemeClr val="tx1">
                  <a:lumMod val="60000"/>
                  <a:lumOff val="40000"/>
                </a:schemeClr>
              </a:buClr>
              <a:buFont typeface="Helvetica" charset="0"/>
              <a:buChar char="-"/>
              <a:defRPr sz="1800">
                <a:solidFill>
                  <a:schemeClr val="tx1"/>
                </a:solidFill>
              </a:defRPr>
            </a:lvl2pPr>
            <a:lvl3pPr marL="688975" indent="-114300">
              <a:buClr>
                <a:schemeClr val="tx1">
                  <a:lumMod val="60000"/>
                  <a:lumOff val="40000"/>
                </a:schemeClr>
              </a:buClr>
              <a:buSzPct val="70000"/>
              <a:buFont typeface="Arial" charset="0"/>
              <a:buChar char="•"/>
              <a:tabLst/>
              <a:defRPr sz="1600" baseline="0">
                <a:solidFill>
                  <a:schemeClr val="tx1"/>
                </a:solidFill>
              </a:defRPr>
            </a:lvl3pPr>
            <a:lvl4pPr marL="915988" indent="-112713">
              <a:buClr>
                <a:schemeClr val="tx1">
                  <a:lumMod val="60000"/>
                  <a:lumOff val="40000"/>
                </a:schemeClr>
              </a:buClr>
              <a:buSzPct val="70000"/>
              <a:buFont typeface="Arial" charset="0"/>
              <a:buChar char="•"/>
              <a:tabLst/>
              <a:defRPr sz="1600">
                <a:solidFill>
                  <a:schemeClr val="tx1"/>
                </a:solidFill>
              </a:defRPr>
            </a:lvl4pPr>
            <a:lvl5pPr marL="1144588" indent="-115888">
              <a:buClr>
                <a:schemeClr val="tx1">
                  <a:lumMod val="60000"/>
                  <a:lumOff val="40000"/>
                </a:schemeClr>
              </a:buClr>
              <a:buSzPct val="70000"/>
              <a:buFont typeface="Arial" charset="0"/>
              <a:buChar char="•"/>
              <a:tabLst/>
              <a:defRPr sz="1600">
                <a:solidFill>
                  <a:schemeClr val="tx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Slide Number Placeholder 5"/>
          <p:cNvSpPr txBox="1">
            <a:spLocks/>
          </p:cNvSpPr>
          <p:nvPr userDrawn="1"/>
        </p:nvSpPr>
        <p:spPr>
          <a:xfrm>
            <a:off x="8581835" y="4754563"/>
            <a:ext cx="177990" cy="233362"/>
          </a:xfrm>
          <a:prstGeom prst="rect">
            <a:avLst/>
          </a:prstGeom>
        </p:spPr>
        <p:txBody>
          <a:bodyPr lIns="0" rIns="0"/>
          <a:lstStyle>
            <a:defPPr>
              <a:defRPr lang="en-US"/>
            </a:defPPr>
            <a:lvl1pPr marL="0" algn="r" defTabSz="457200" rtl="0" eaLnBrk="1" latinLnBrk="0" hangingPunct="1">
              <a:defRPr sz="1600" b="0" i="0" kern="1200">
                <a:solidFill>
                  <a:schemeClr val="bg1">
                    <a:lumMod val="50000"/>
                  </a:schemeClr>
                </a:solidFill>
                <a:latin typeface="Open Sans Light"/>
                <a:ea typeface="+mn-ea"/>
                <a:cs typeface="Open Sans Light"/>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fld id="{32477B88-DACD-ED46-BA46-8E3D3F0E8FE7}" type="slidenum">
              <a:rPr lang="en-US" sz="800" b="0" i="0" smtClean="0">
                <a:solidFill>
                  <a:schemeClr val="tx1">
                    <a:lumMod val="60000"/>
                    <a:lumOff val="40000"/>
                  </a:schemeClr>
                </a:solidFill>
                <a:latin typeface="Arial" charset="0"/>
                <a:cs typeface="Arial" charset="0"/>
              </a:rPr>
              <a:pPr fontAlgn="auto">
                <a:spcBef>
                  <a:spcPts val="0"/>
                </a:spcBef>
                <a:spcAft>
                  <a:spcPts val="0"/>
                </a:spcAft>
                <a:defRPr/>
              </a:pPr>
              <a:t>‹#›</a:t>
            </a:fld>
            <a:endParaRPr lang="en-US" sz="800" b="0" i="0" dirty="0">
              <a:solidFill>
                <a:schemeClr val="tx1">
                  <a:lumMod val="60000"/>
                  <a:lumOff val="40000"/>
                </a:schemeClr>
              </a:solidFill>
              <a:latin typeface="Arial" charset="0"/>
              <a:cs typeface="Arial" charset="0"/>
            </a:endParaRPr>
          </a:p>
        </p:txBody>
      </p:sp>
      <p:pic>
        <p:nvPicPr>
          <p:cNvPr id="7" name="Picture 6"/>
          <p:cNvPicPr>
            <a:picLocks noChangeAspect="1"/>
          </p:cNvPicPr>
          <p:nvPr userDrawn="1"/>
        </p:nvPicPr>
        <p:blipFill>
          <a:blip r:embed="rId2"/>
          <a:stretch>
            <a:fillRect/>
          </a:stretch>
        </p:blipFill>
        <p:spPr>
          <a:xfrm>
            <a:off x="495574" y="4768577"/>
            <a:ext cx="1163261" cy="145206"/>
          </a:xfrm>
          <a:prstGeom prst="rect">
            <a:avLst/>
          </a:prstGeom>
        </p:spPr>
      </p:pic>
    </p:spTree>
    <p:extLst>
      <p:ext uri="{BB962C8B-B14F-4D97-AF65-F5344CB8AC3E}">
        <p14:creationId xmlns:p14="http://schemas.microsoft.com/office/powerpoint/2010/main" val="352027996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Title + Content - 2 Column">
    <p:spTree>
      <p:nvGrpSpPr>
        <p:cNvPr id="1" name=""/>
        <p:cNvGrpSpPr/>
        <p:nvPr/>
      </p:nvGrpSpPr>
      <p:grpSpPr>
        <a:xfrm>
          <a:off x="0" y="0"/>
          <a:ext cx="0" cy="0"/>
          <a:chOff x="0" y="0"/>
          <a:chExt cx="0" cy="0"/>
        </a:xfrm>
      </p:grpSpPr>
      <p:sp>
        <p:nvSpPr>
          <p:cNvPr id="14" name="Text Placeholder 5"/>
          <p:cNvSpPr>
            <a:spLocks noGrp="1"/>
          </p:cNvSpPr>
          <p:nvPr>
            <p:ph type="body" sz="quarter" idx="10"/>
          </p:nvPr>
        </p:nvSpPr>
        <p:spPr>
          <a:xfrm>
            <a:off x="495300" y="1446756"/>
            <a:ext cx="3913644" cy="3104127"/>
          </a:xfrm>
        </p:spPr>
        <p:txBody>
          <a:bodyPr tIns="0" bIns="0">
            <a:noAutofit/>
          </a:bodyPr>
          <a:lstStyle>
            <a:lvl1pPr marL="171450" indent="-171450">
              <a:buClr>
                <a:schemeClr val="accent5"/>
              </a:buClr>
              <a:buFont typeface="Arial" charset="0"/>
              <a:buChar char="•"/>
              <a:defRPr sz="2000">
                <a:solidFill>
                  <a:schemeClr val="tx1"/>
                </a:solidFill>
              </a:defRPr>
            </a:lvl1pPr>
            <a:lvl2pPr marL="514350" indent="-171450">
              <a:buClr>
                <a:schemeClr val="tx1">
                  <a:lumMod val="60000"/>
                  <a:lumOff val="40000"/>
                </a:schemeClr>
              </a:buClr>
              <a:buFont typeface="Helvetica" charset="0"/>
              <a:buChar char="-"/>
              <a:defRPr sz="1800">
                <a:solidFill>
                  <a:schemeClr val="tx1"/>
                </a:solidFill>
              </a:defRPr>
            </a:lvl2pPr>
            <a:lvl3pPr marL="688975" indent="-114300">
              <a:buClr>
                <a:schemeClr val="tx1">
                  <a:lumMod val="60000"/>
                  <a:lumOff val="40000"/>
                </a:schemeClr>
              </a:buClr>
              <a:buSzPct val="70000"/>
              <a:buFont typeface="Arial" charset="0"/>
              <a:buChar char="•"/>
              <a:tabLst/>
              <a:defRPr sz="1600" baseline="0">
                <a:solidFill>
                  <a:schemeClr val="tx1"/>
                </a:solidFill>
              </a:defRPr>
            </a:lvl3pPr>
            <a:lvl4pPr marL="915988" indent="-112713">
              <a:buClr>
                <a:schemeClr val="tx1">
                  <a:lumMod val="60000"/>
                  <a:lumOff val="40000"/>
                </a:schemeClr>
              </a:buClr>
              <a:buSzPct val="70000"/>
              <a:buFont typeface="Arial" charset="0"/>
              <a:buChar char="•"/>
              <a:tabLst/>
              <a:defRPr sz="1600">
                <a:solidFill>
                  <a:schemeClr val="tx1"/>
                </a:solidFill>
              </a:defRPr>
            </a:lvl4pPr>
            <a:lvl5pPr marL="1144588" indent="-115888">
              <a:buClr>
                <a:schemeClr val="tx1">
                  <a:lumMod val="60000"/>
                  <a:lumOff val="40000"/>
                </a:schemeClr>
              </a:buClr>
              <a:buSzPct val="70000"/>
              <a:buFont typeface="Arial" charset="0"/>
              <a:buChar char="•"/>
              <a:tabLst/>
              <a:defRPr sz="1600">
                <a:solidFill>
                  <a:schemeClr val="tx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hasCustomPrompt="1"/>
          </p:nvPr>
        </p:nvSpPr>
        <p:spPr>
          <a:xfrm>
            <a:off x="504294" y="274639"/>
            <a:ext cx="8106305" cy="513211"/>
          </a:xfrm>
        </p:spPr>
        <p:txBody>
          <a:bodyPr/>
          <a:lstStyle>
            <a:lvl1pPr>
              <a:lnSpc>
                <a:spcPct val="90000"/>
              </a:lnSpc>
              <a:defRPr sz="2800" b="1" cap="none" baseline="0">
                <a:solidFill>
                  <a:schemeClr val="tx1"/>
                </a:solidFill>
              </a:defRPr>
            </a:lvl1pPr>
          </a:lstStyle>
          <a:p>
            <a:r>
              <a:rPr lang="en-US" dirty="0"/>
              <a:t>Click to edit master title style</a:t>
            </a:r>
          </a:p>
        </p:txBody>
      </p:sp>
      <p:sp>
        <p:nvSpPr>
          <p:cNvPr id="8" name="Slide Number Placeholder 5"/>
          <p:cNvSpPr txBox="1">
            <a:spLocks/>
          </p:cNvSpPr>
          <p:nvPr userDrawn="1"/>
        </p:nvSpPr>
        <p:spPr>
          <a:xfrm>
            <a:off x="8581835" y="4754563"/>
            <a:ext cx="177990" cy="233362"/>
          </a:xfrm>
          <a:prstGeom prst="rect">
            <a:avLst/>
          </a:prstGeom>
        </p:spPr>
        <p:txBody>
          <a:bodyPr lIns="0" rIns="0"/>
          <a:lstStyle>
            <a:defPPr>
              <a:defRPr lang="en-US"/>
            </a:defPPr>
            <a:lvl1pPr marL="0" algn="r" defTabSz="457200" rtl="0" eaLnBrk="1" latinLnBrk="0" hangingPunct="1">
              <a:defRPr sz="1600" b="0" i="0" kern="1200">
                <a:solidFill>
                  <a:schemeClr val="bg1">
                    <a:lumMod val="50000"/>
                  </a:schemeClr>
                </a:solidFill>
                <a:latin typeface="Open Sans Light"/>
                <a:ea typeface="+mn-ea"/>
                <a:cs typeface="Open Sans Light"/>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fld id="{32477B88-DACD-ED46-BA46-8E3D3F0E8FE7}" type="slidenum">
              <a:rPr lang="en-US" sz="800" b="0" i="0" smtClean="0">
                <a:solidFill>
                  <a:schemeClr val="tx1">
                    <a:lumMod val="60000"/>
                    <a:lumOff val="40000"/>
                  </a:schemeClr>
                </a:solidFill>
                <a:latin typeface="Arial" charset="0"/>
                <a:cs typeface="Arial" charset="0"/>
              </a:rPr>
              <a:pPr fontAlgn="auto">
                <a:spcBef>
                  <a:spcPts val="0"/>
                </a:spcBef>
                <a:spcAft>
                  <a:spcPts val="0"/>
                </a:spcAft>
                <a:defRPr/>
              </a:pPr>
              <a:t>‹#›</a:t>
            </a:fld>
            <a:endParaRPr lang="en-US" sz="800" b="0" i="0" dirty="0">
              <a:solidFill>
                <a:schemeClr val="tx1">
                  <a:lumMod val="60000"/>
                  <a:lumOff val="40000"/>
                </a:schemeClr>
              </a:solidFill>
              <a:latin typeface="Arial" charset="0"/>
              <a:cs typeface="Arial" charset="0"/>
            </a:endParaRPr>
          </a:p>
        </p:txBody>
      </p:sp>
      <p:sp>
        <p:nvSpPr>
          <p:cNvPr id="10" name="Text Placeholder 10"/>
          <p:cNvSpPr>
            <a:spLocks noGrp="1"/>
          </p:cNvSpPr>
          <p:nvPr>
            <p:ph type="body" sz="quarter" idx="12"/>
          </p:nvPr>
        </p:nvSpPr>
        <p:spPr>
          <a:xfrm>
            <a:off x="504294" y="787850"/>
            <a:ext cx="8106305" cy="243662"/>
          </a:xfrm>
        </p:spPr>
        <p:txBody>
          <a:bodyPr tIns="0" bIns="0">
            <a:noAutofit/>
          </a:bodyPr>
          <a:lstStyle>
            <a:lvl1pPr marL="0" indent="0">
              <a:spcBef>
                <a:spcPts val="0"/>
              </a:spcBef>
              <a:buFontTx/>
              <a:buNone/>
              <a:defRPr sz="2000">
                <a:solidFill>
                  <a:schemeClr val="accent5"/>
                </a:solidFill>
              </a:defRPr>
            </a:lvl1pPr>
            <a:lvl2pPr marL="342900" indent="0">
              <a:buFontTx/>
              <a:buNone/>
              <a:defRPr sz="1600">
                <a:solidFill>
                  <a:schemeClr val="tx1">
                    <a:lumMod val="60000"/>
                    <a:lumOff val="40000"/>
                  </a:schemeClr>
                </a:solidFill>
              </a:defRPr>
            </a:lvl2pPr>
            <a:lvl3pPr marL="685800" indent="0">
              <a:buFontTx/>
              <a:buNone/>
              <a:defRPr sz="1600">
                <a:solidFill>
                  <a:schemeClr val="tx1">
                    <a:lumMod val="60000"/>
                    <a:lumOff val="40000"/>
                  </a:schemeClr>
                </a:solidFill>
              </a:defRPr>
            </a:lvl3pPr>
            <a:lvl4pPr marL="1028700" indent="0">
              <a:buFontTx/>
              <a:buNone/>
              <a:defRPr sz="1600">
                <a:solidFill>
                  <a:schemeClr val="tx1">
                    <a:lumMod val="60000"/>
                    <a:lumOff val="40000"/>
                  </a:schemeClr>
                </a:solidFill>
              </a:defRPr>
            </a:lvl4pPr>
            <a:lvl5pPr marL="1371600" indent="0">
              <a:buFontTx/>
              <a:buNone/>
              <a:defRPr sz="1600">
                <a:solidFill>
                  <a:schemeClr val="tx1">
                    <a:lumMod val="60000"/>
                    <a:lumOff val="40000"/>
                  </a:schemeClr>
                </a:solidFill>
              </a:defRPr>
            </a:lvl5pPr>
          </a:lstStyle>
          <a:p>
            <a:pPr lvl="0"/>
            <a:r>
              <a:rPr lang="en-US"/>
              <a:t>Edit Master text styles</a:t>
            </a:r>
          </a:p>
        </p:txBody>
      </p:sp>
      <p:sp>
        <p:nvSpPr>
          <p:cNvPr id="16" name="Text Placeholder 5"/>
          <p:cNvSpPr>
            <a:spLocks noGrp="1"/>
          </p:cNvSpPr>
          <p:nvPr>
            <p:ph type="body" sz="quarter" idx="13"/>
          </p:nvPr>
        </p:nvSpPr>
        <p:spPr>
          <a:xfrm>
            <a:off x="4696955" y="1446756"/>
            <a:ext cx="3913644" cy="3104127"/>
          </a:xfrm>
        </p:spPr>
        <p:txBody>
          <a:bodyPr tIns="0" bIns="0">
            <a:noAutofit/>
          </a:bodyPr>
          <a:lstStyle>
            <a:lvl1pPr marL="171450" indent="-171450">
              <a:buClr>
                <a:schemeClr val="accent5"/>
              </a:buClr>
              <a:buFont typeface="Arial" charset="0"/>
              <a:buChar char="•"/>
              <a:defRPr sz="2000">
                <a:solidFill>
                  <a:schemeClr val="tx1"/>
                </a:solidFill>
              </a:defRPr>
            </a:lvl1pPr>
            <a:lvl2pPr marL="514350" indent="-171450">
              <a:buClr>
                <a:schemeClr val="tx1">
                  <a:lumMod val="60000"/>
                  <a:lumOff val="40000"/>
                </a:schemeClr>
              </a:buClr>
              <a:buFont typeface="Helvetica" charset="0"/>
              <a:buChar char="-"/>
              <a:defRPr sz="1800">
                <a:solidFill>
                  <a:schemeClr val="tx1"/>
                </a:solidFill>
              </a:defRPr>
            </a:lvl2pPr>
            <a:lvl3pPr marL="688975" indent="-114300">
              <a:buClr>
                <a:schemeClr val="tx1">
                  <a:lumMod val="60000"/>
                  <a:lumOff val="40000"/>
                </a:schemeClr>
              </a:buClr>
              <a:buSzPct val="70000"/>
              <a:buFont typeface="Arial" charset="0"/>
              <a:buChar char="•"/>
              <a:tabLst/>
              <a:defRPr sz="1600" baseline="0">
                <a:solidFill>
                  <a:schemeClr val="tx1"/>
                </a:solidFill>
              </a:defRPr>
            </a:lvl3pPr>
            <a:lvl4pPr marL="915988" indent="-112713">
              <a:buClr>
                <a:schemeClr val="tx1">
                  <a:lumMod val="60000"/>
                  <a:lumOff val="40000"/>
                </a:schemeClr>
              </a:buClr>
              <a:buSzPct val="70000"/>
              <a:buFont typeface="Arial" charset="0"/>
              <a:buChar char="•"/>
              <a:tabLst/>
              <a:defRPr sz="1600">
                <a:solidFill>
                  <a:schemeClr val="tx1"/>
                </a:solidFill>
              </a:defRPr>
            </a:lvl4pPr>
            <a:lvl5pPr marL="1144588" indent="-115888">
              <a:buClr>
                <a:schemeClr val="tx1">
                  <a:lumMod val="60000"/>
                  <a:lumOff val="40000"/>
                </a:schemeClr>
              </a:buClr>
              <a:buSzPct val="70000"/>
              <a:buFont typeface="Arial" charset="0"/>
              <a:buChar char="•"/>
              <a:tabLst/>
              <a:defRPr sz="1600">
                <a:solidFill>
                  <a:schemeClr val="tx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9" name="Picture 8">
            <a:extLst>
              <a:ext uri="{FF2B5EF4-FFF2-40B4-BE49-F238E27FC236}">
                <a16:creationId xmlns:a16="http://schemas.microsoft.com/office/drawing/2014/main" id="{93DF1DFA-04C1-AC4E-85CF-5F12D85BB375}"/>
              </a:ext>
            </a:extLst>
          </p:cNvPr>
          <p:cNvPicPr>
            <a:picLocks noChangeAspect="1"/>
          </p:cNvPicPr>
          <p:nvPr userDrawn="1"/>
        </p:nvPicPr>
        <p:blipFill>
          <a:blip r:embed="rId2"/>
          <a:stretch>
            <a:fillRect/>
          </a:stretch>
        </p:blipFill>
        <p:spPr>
          <a:xfrm>
            <a:off x="495574" y="4768577"/>
            <a:ext cx="1163261" cy="145206"/>
          </a:xfrm>
          <a:prstGeom prst="rect">
            <a:avLst/>
          </a:prstGeom>
        </p:spPr>
      </p:pic>
    </p:spTree>
    <p:extLst>
      <p:ext uri="{BB962C8B-B14F-4D97-AF65-F5344CB8AC3E}">
        <p14:creationId xmlns:p14="http://schemas.microsoft.com/office/powerpoint/2010/main" val="138918508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Title + Content with open space">
    <p:spTree>
      <p:nvGrpSpPr>
        <p:cNvPr id="1" name=""/>
        <p:cNvGrpSpPr/>
        <p:nvPr/>
      </p:nvGrpSpPr>
      <p:grpSpPr>
        <a:xfrm>
          <a:off x="0" y="0"/>
          <a:ext cx="0" cy="0"/>
          <a:chOff x="0" y="0"/>
          <a:chExt cx="0" cy="0"/>
        </a:xfrm>
      </p:grpSpPr>
      <p:sp>
        <p:nvSpPr>
          <p:cNvPr id="8" name="Slide Number Placeholder 5"/>
          <p:cNvSpPr txBox="1">
            <a:spLocks/>
          </p:cNvSpPr>
          <p:nvPr userDrawn="1"/>
        </p:nvSpPr>
        <p:spPr>
          <a:xfrm>
            <a:off x="8581835" y="4754563"/>
            <a:ext cx="177990" cy="233362"/>
          </a:xfrm>
          <a:prstGeom prst="rect">
            <a:avLst/>
          </a:prstGeom>
        </p:spPr>
        <p:txBody>
          <a:bodyPr lIns="0" rIns="0"/>
          <a:lstStyle>
            <a:defPPr>
              <a:defRPr lang="en-US"/>
            </a:defPPr>
            <a:lvl1pPr marL="0" algn="r" defTabSz="457200" rtl="0" eaLnBrk="1" latinLnBrk="0" hangingPunct="1">
              <a:defRPr sz="1600" b="0" i="0" kern="1200">
                <a:solidFill>
                  <a:schemeClr val="bg1">
                    <a:lumMod val="50000"/>
                  </a:schemeClr>
                </a:solidFill>
                <a:latin typeface="Open Sans Light"/>
                <a:ea typeface="+mn-ea"/>
                <a:cs typeface="Open Sans Light"/>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fld id="{32477B88-DACD-ED46-BA46-8E3D3F0E8FE7}" type="slidenum">
              <a:rPr lang="en-US" sz="800" b="0" i="0" smtClean="0">
                <a:solidFill>
                  <a:schemeClr val="tx1">
                    <a:lumMod val="60000"/>
                    <a:lumOff val="40000"/>
                  </a:schemeClr>
                </a:solidFill>
                <a:latin typeface="Arial" charset="0"/>
                <a:cs typeface="Arial" charset="0"/>
              </a:rPr>
              <a:pPr fontAlgn="auto">
                <a:spcBef>
                  <a:spcPts val="0"/>
                </a:spcBef>
                <a:spcAft>
                  <a:spcPts val="0"/>
                </a:spcAft>
                <a:defRPr/>
              </a:pPr>
              <a:t>‹#›</a:t>
            </a:fld>
            <a:endParaRPr lang="en-US" sz="800" b="0" i="0" dirty="0">
              <a:solidFill>
                <a:schemeClr val="tx1">
                  <a:lumMod val="60000"/>
                  <a:lumOff val="40000"/>
                </a:schemeClr>
              </a:solidFill>
              <a:latin typeface="Arial" charset="0"/>
              <a:cs typeface="Arial" charset="0"/>
            </a:endParaRPr>
          </a:p>
        </p:txBody>
      </p:sp>
      <p:sp>
        <p:nvSpPr>
          <p:cNvPr id="13" name="Title 1"/>
          <p:cNvSpPr>
            <a:spLocks noGrp="1"/>
          </p:cNvSpPr>
          <p:nvPr>
            <p:ph type="title" hasCustomPrompt="1"/>
          </p:nvPr>
        </p:nvSpPr>
        <p:spPr>
          <a:xfrm>
            <a:off x="504294" y="274639"/>
            <a:ext cx="8106305" cy="513211"/>
          </a:xfrm>
        </p:spPr>
        <p:txBody>
          <a:bodyPr/>
          <a:lstStyle>
            <a:lvl1pPr>
              <a:lnSpc>
                <a:spcPct val="90000"/>
              </a:lnSpc>
              <a:defRPr sz="2800" b="1" cap="none" baseline="0">
                <a:solidFill>
                  <a:schemeClr val="tx1"/>
                </a:solidFill>
              </a:defRPr>
            </a:lvl1pPr>
          </a:lstStyle>
          <a:p>
            <a:r>
              <a:rPr lang="en-US" dirty="0"/>
              <a:t>Click to edit master title style</a:t>
            </a:r>
          </a:p>
        </p:txBody>
      </p:sp>
      <p:sp>
        <p:nvSpPr>
          <p:cNvPr id="14" name="Text Placeholder 10"/>
          <p:cNvSpPr>
            <a:spLocks noGrp="1"/>
          </p:cNvSpPr>
          <p:nvPr>
            <p:ph type="body" sz="quarter" idx="12"/>
          </p:nvPr>
        </p:nvSpPr>
        <p:spPr>
          <a:xfrm>
            <a:off x="504294" y="787850"/>
            <a:ext cx="8106305" cy="243662"/>
          </a:xfrm>
        </p:spPr>
        <p:txBody>
          <a:bodyPr tIns="0" bIns="0">
            <a:noAutofit/>
          </a:bodyPr>
          <a:lstStyle>
            <a:lvl1pPr marL="0" indent="0">
              <a:spcBef>
                <a:spcPts val="0"/>
              </a:spcBef>
              <a:buFontTx/>
              <a:buNone/>
              <a:defRPr sz="2000">
                <a:solidFill>
                  <a:schemeClr val="accent5"/>
                </a:solidFill>
              </a:defRPr>
            </a:lvl1pPr>
            <a:lvl2pPr marL="342900" indent="0">
              <a:buFontTx/>
              <a:buNone/>
              <a:defRPr sz="1600">
                <a:solidFill>
                  <a:schemeClr val="tx1">
                    <a:lumMod val="60000"/>
                    <a:lumOff val="40000"/>
                  </a:schemeClr>
                </a:solidFill>
              </a:defRPr>
            </a:lvl2pPr>
            <a:lvl3pPr marL="685800" indent="0">
              <a:buFontTx/>
              <a:buNone/>
              <a:defRPr sz="1600">
                <a:solidFill>
                  <a:schemeClr val="tx1">
                    <a:lumMod val="60000"/>
                    <a:lumOff val="40000"/>
                  </a:schemeClr>
                </a:solidFill>
              </a:defRPr>
            </a:lvl3pPr>
            <a:lvl4pPr marL="1028700" indent="0">
              <a:buFontTx/>
              <a:buNone/>
              <a:defRPr sz="1600">
                <a:solidFill>
                  <a:schemeClr val="tx1">
                    <a:lumMod val="60000"/>
                    <a:lumOff val="40000"/>
                  </a:schemeClr>
                </a:solidFill>
              </a:defRPr>
            </a:lvl4pPr>
            <a:lvl5pPr marL="1371600" indent="0">
              <a:buFontTx/>
              <a:buNone/>
              <a:defRPr sz="1600">
                <a:solidFill>
                  <a:schemeClr val="tx1">
                    <a:lumMod val="60000"/>
                    <a:lumOff val="40000"/>
                  </a:schemeClr>
                </a:solidFill>
              </a:defRPr>
            </a:lvl5pPr>
          </a:lstStyle>
          <a:p>
            <a:pPr lvl="0"/>
            <a:r>
              <a:rPr lang="en-US"/>
              <a:t>Edit Master text styles</a:t>
            </a:r>
          </a:p>
        </p:txBody>
      </p:sp>
      <p:sp>
        <p:nvSpPr>
          <p:cNvPr id="10" name="Text Placeholder 5"/>
          <p:cNvSpPr>
            <a:spLocks noGrp="1"/>
          </p:cNvSpPr>
          <p:nvPr>
            <p:ph type="body" sz="quarter" idx="10"/>
          </p:nvPr>
        </p:nvSpPr>
        <p:spPr>
          <a:xfrm>
            <a:off x="495300" y="1446756"/>
            <a:ext cx="3913644" cy="3104127"/>
          </a:xfrm>
        </p:spPr>
        <p:txBody>
          <a:bodyPr tIns="0" bIns="0">
            <a:noAutofit/>
          </a:bodyPr>
          <a:lstStyle>
            <a:lvl1pPr marL="171450" indent="-171450">
              <a:buClr>
                <a:schemeClr val="accent5"/>
              </a:buClr>
              <a:buFont typeface="Arial" charset="0"/>
              <a:buChar char="•"/>
              <a:defRPr sz="2000">
                <a:solidFill>
                  <a:schemeClr val="tx1"/>
                </a:solidFill>
              </a:defRPr>
            </a:lvl1pPr>
            <a:lvl2pPr marL="514350" indent="-171450">
              <a:buClr>
                <a:schemeClr val="tx1">
                  <a:lumMod val="60000"/>
                  <a:lumOff val="40000"/>
                </a:schemeClr>
              </a:buClr>
              <a:buFont typeface="Helvetica" charset="0"/>
              <a:buChar char="-"/>
              <a:defRPr sz="1800">
                <a:solidFill>
                  <a:schemeClr val="tx1"/>
                </a:solidFill>
              </a:defRPr>
            </a:lvl2pPr>
            <a:lvl3pPr marL="688975" indent="-114300">
              <a:buClr>
                <a:schemeClr val="tx1">
                  <a:lumMod val="60000"/>
                  <a:lumOff val="40000"/>
                </a:schemeClr>
              </a:buClr>
              <a:buSzPct val="70000"/>
              <a:buFont typeface="Arial" charset="0"/>
              <a:buChar char="•"/>
              <a:tabLst/>
              <a:defRPr sz="1600" baseline="0">
                <a:solidFill>
                  <a:schemeClr val="tx1"/>
                </a:solidFill>
              </a:defRPr>
            </a:lvl3pPr>
            <a:lvl4pPr marL="915988" indent="-112713">
              <a:buClr>
                <a:schemeClr val="tx1">
                  <a:lumMod val="60000"/>
                  <a:lumOff val="40000"/>
                </a:schemeClr>
              </a:buClr>
              <a:buSzPct val="70000"/>
              <a:buFont typeface="Arial" charset="0"/>
              <a:buChar char="•"/>
              <a:tabLst/>
              <a:defRPr sz="1600">
                <a:solidFill>
                  <a:schemeClr val="tx1"/>
                </a:solidFill>
              </a:defRPr>
            </a:lvl4pPr>
            <a:lvl5pPr marL="1144588" indent="-115888">
              <a:buClr>
                <a:schemeClr val="tx1">
                  <a:lumMod val="60000"/>
                  <a:lumOff val="40000"/>
                </a:schemeClr>
              </a:buClr>
              <a:buSzPct val="70000"/>
              <a:buFont typeface="Arial" charset="0"/>
              <a:buChar char="•"/>
              <a:tabLst/>
              <a:defRPr sz="1600">
                <a:solidFill>
                  <a:schemeClr val="tx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9" name="Picture 8">
            <a:extLst>
              <a:ext uri="{FF2B5EF4-FFF2-40B4-BE49-F238E27FC236}">
                <a16:creationId xmlns:a16="http://schemas.microsoft.com/office/drawing/2014/main" id="{B4052B11-24B1-5240-A52C-DE38AB4DAE92}"/>
              </a:ext>
            </a:extLst>
          </p:cNvPr>
          <p:cNvPicPr>
            <a:picLocks noChangeAspect="1"/>
          </p:cNvPicPr>
          <p:nvPr userDrawn="1"/>
        </p:nvPicPr>
        <p:blipFill>
          <a:blip r:embed="rId2"/>
          <a:stretch>
            <a:fillRect/>
          </a:stretch>
        </p:blipFill>
        <p:spPr>
          <a:xfrm>
            <a:off x="495574" y="4768577"/>
            <a:ext cx="1163261" cy="145206"/>
          </a:xfrm>
          <a:prstGeom prst="rect">
            <a:avLst/>
          </a:prstGeom>
        </p:spPr>
      </p:pic>
    </p:spTree>
    <p:extLst>
      <p:ext uri="{BB962C8B-B14F-4D97-AF65-F5344CB8AC3E}">
        <p14:creationId xmlns:p14="http://schemas.microsoft.com/office/powerpoint/2010/main" val="11081539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le + Content (desc)">
    <p:spTree>
      <p:nvGrpSpPr>
        <p:cNvPr id="1" name=""/>
        <p:cNvGrpSpPr/>
        <p:nvPr/>
      </p:nvGrpSpPr>
      <p:grpSpPr>
        <a:xfrm>
          <a:off x="0" y="0"/>
          <a:ext cx="0" cy="0"/>
          <a:chOff x="0" y="0"/>
          <a:chExt cx="0" cy="0"/>
        </a:xfrm>
      </p:grpSpPr>
      <p:sp>
        <p:nvSpPr>
          <p:cNvPr id="8" name="Slide Number Placeholder 5"/>
          <p:cNvSpPr txBox="1">
            <a:spLocks/>
          </p:cNvSpPr>
          <p:nvPr userDrawn="1"/>
        </p:nvSpPr>
        <p:spPr>
          <a:xfrm>
            <a:off x="8581835" y="4754563"/>
            <a:ext cx="177990" cy="233362"/>
          </a:xfrm>
          <a:prstGeom prst="rect">
            <a:avLst/>
          </a:prstGeom>
        </p:spPr>
        <p:txBody>
          <a:bodyPr lIns="0" rIns="0"/>
          <a:lstStyle>
            <a:defPPr>
              <a:defRPr lang="en-US"/>
            </a:defPPr>
            <a:lvl1pPr marL="0" algn="r" defTabSz="457200" rtl="0" eaLnBrk="1" latinLnBrk="0" hangingPunct="1">
              <a:defRPr sz="1600" b="0" i="0" kern="1200">
                <a:solidFill>
                  <a:schemeClr val="bg1">
                    <a:lumMod val="50000"/>
                  </a:schemeClr>
                </a:solidFill>
                <a:latin typeface="Open Sans Light"/>
                <a:ea typeface="+mn-ea"/>
                <a:cs typeface="Open Sans Light"/>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fld id="{32477B88-DACD-ED46-BA46-8E3D3F0E8FE7}" type="slidenum">
              <a:rPr lang="en-US" sz="800" b="0" i="0" smtClean="0">
                <a:solidFill>
                  <a:schemeClr val="tx1">
                    <a:lumMod val="60000"/>
                    <a:lumOff val="40000"/>
                  </a:schemeClr>
                </a:solidFill>
                <a:latin typeface="Arial" charset="0"/>
                <a:cs typeface="Arial" charset="0"/>
              </a:rPr>
              <a:pPr fontAlgn="auto">
                <a:spcBef>
                  <a:spcPts val="0"/>
                </a:spcBef>
                <a:spcAft>
                  <a:spcPts val="0"/>
                </a:spcAft>
                <a:defRPr/>
              </a:pPr>
              <a:t>‹#›</a:t>
            </a:fld>
            <a:endParaRPr lang="en-US" sz="800" b="0" i="0" dirty="0">
              <a:solidFill>
                <a:schemeClr val="tx1">
                  <a:lumMod val="60000"/>
                  <a:lumOff val="40000"/>
                </a:schemeClr>
              </a:solidFill>
              <a:latin typeface="Arial" charset="0"/>
              <a:cs typeface="Arial" charset="0"/>
            </a:endParaRPr>
          </a:p>
        </p:txBody>
      </p:sp>
      <p:sp>
        <p:nvSpPr>
          <p:cNvPr id="9" name="Text Placeholder 5"/>
          <p:cNvSpPr>
            <a:spLocks noGrp="1"/>
          </p:cNvSpPr>
          <p:nvPr>
            <p:ph type="body" sz="quarter" idx="10"/>
          </p:nvPr>
        </p:nvSpPr>
        <p:spPr>
          <a:xfrm>
            <a:off x="495300" y="1452647"/>
            <a:ext cx="3913644" cy="3079186"/>
          </a:xfrm>
        </p:spPr>
        <p:txBody>
          <a:bodyPr tIns="0" bIns="0">
            <a:noAutofit/>
          </a:bodyPr>
          <a:lstStyle>
            <a:lvl1pPr marL="0" indent="0">
              <a:buClr>
                <a:schemeClr val="accent5"/>
              </a:buClr>
              <a:buFontTx/>
              <a:buNone/>
              <a:defRPr sz="2000" b="1">
                <a:solidFill>
                  <a:schemeClr val="accent5"/>
                </a:solidFill>
              </a:defRPr>
            </a:lvl1pPr>
            <a:lvl2pPr marL="4763" indent="0">
              <a:buClr>
                <a:schemeClr val="accent5"/>
              </a:buClr>
              <a:buFontTx/>
              <a:buNone/>
              <a:tabLst/>
              <a:defRPr sz="1800">
                <a:solidFill>
                  <a:schemeClr val="tx1"/>
                </a:solidFill>
              </a:defRPr>
            </a:lvl2pPr>
            <a:lvl3pPr marL="685800" indent="0">
              <a:buClr>
                <a:schemeClr val="accent5"/>
              </a:buClr>
              <a:buFontTx/>
              <a:buNone/>
              <a:tabLst/>
              <a:defRPr sz="1400">
                <a:solidFill>
                  <a:schemeClr val="tx1">
                    <a:lumMod val="60000"/>
                    <a:lumOff val="40000"/>
                  </a:schemeClr>
                </a:solidFill>
              </a:defRPr>
            </a:lvl3pPr>
            <a:lvl4pPr marL="1028700" indent="0">
              <a:buClr>
                <a:schemeClr val="accent5"/>
              </a:buClr>
              <a:buFontTx/>
              <a:buNone/>
              <a:defRPr sz="1100">
                <a:solidFill>
                  <a:schemeClr val="tx1">
                    <a:lumMod val="60000"/>
                    <a:lumOff val="40000"/>
                  </a:schemeClr>
                </a:solidFill>
              </a:defRPr>
            </a:lvl4pPr>
            <a:lvl5pPr marL="1371600" indent="0">
              <a:buClr>
                <a:schemeClr val="accent5"/>
              </a:buClr>
              <a:buFontTx/>
              <a:buNone/>
              <a:defRPr sz="1100">
                <a:solidFill>
                  <a:schemeClr val="tx1">
                    <a:lumMod val="60000"/>
                    <a:lumOff val="40000"/>
                  </a:schemeClr>
                </a:solidFill>
              </a:defRPr>
            </a:lvl5pPr>
          </a:lstStyle>
          <a:p>
            <a:pPr lvl="0"/>
            <a:r>
              <a:rPr lang="en-US"/>
              <a:t>Edit Master text styles</a:t>
            </a:r>
          </a:p>
          <a:p>
            <a:pPr lvl="1"/>
            <a:r>
              <a:rPr lang="en-US"/>
              <a:t>Second level</a:t>
            </a:r>
          </a:p>
        </p:txBody>
      </p:sp>
      <p:sp>
        <p:nvSpPr>
          <p:cNvPr id="13" name="Title 1"/>
          <p:cNvSpPr>
            <a:spLocks noGrp="1"/>
          </p:cNvSpPr>
          <p:nvPr>
            <p:ph type="title" hasCustomPrompt="1"/>
          </p:nvPr>
        </p:nvSpPr>
        <p:spPr>
          <a:xfrm>
            <a:off x="504294" y="274639"/>
            <a:ext cx="8106305" cy="513211"/>
          </a:xfrm>
        </p:spPr>
        <p:txBody>
          <a:bodyPr/>
          <a:lstStyle>
            <a:lvl1pPr>
              <a:lnSpc>
                <a:spcPct val="90000"/>
              </a:lnSpc>
              <a:defRPr sz="2800" b="1" cap="none" baseline="0">
                <a:solidFill>
                  <a:schemeClr val="tx1"/>
                </a:solidFill>
              </a:defRPr>
            </a:lvl1pPr>
          </a:lstStyle>
          <a:p>
            <a:r>
              <a:rPr lang="en-US" dirty="0"/>
              <a:t>Click to edit master title style</a:t>
            </a:r>
          </a:p>
        </p:txBody>
      </p:sp>
      <p:sp>
        <p:nvSpPr>
          <p:cNvPr id="14" name="Text Placeholder 10"/>
          <p:cNvSpPr>
            <a:spLocks noGrp="1"/>
          </p:cNvSpPr>
          <p:nvPr>
            <p:ph type="body" sz="quarter" idx="12"/>
          </p:nvPr>
        </p:nvSpPr>
        <p:spPr>
          <a:xfrm>
            <a:off x="504294" y="787850"/>
            <a:ext cx="8106305" cy="243662"/>
          </a:xfrm>
        </p:spPr>
        <p:txBody>
          <a:bodyPr tIns="0" bIns="0">
            <a:noAutofit/>
          </a:bodyPr>
          <a:lstStyle>
            <a:lvl1pPr marL="0" indent="0">
              <a:spcBef>
                <a:spcPts val="0"/>
              </a:spcBef>
              <a:buFontTx/>
              <a:buNone/>
              <a:defRPr sz="2000">
                <a:solidFill>
                  <a:schemeClr val="accent5"/>
                </a:solidFill>
              </a:defRPr>
            </a:lvl1pPr>
            <a:lvl2pPr marL="342900" indent="0">
              <a:buFontTx/>
              <a:buNone/>
              <a:defRPr sz="1600">
                <a:solidFill>
                  <a:schemeClr val="tx1">
                    <a:lumMod val="60000"/>
                    <a:lumOff val="40000"/>
                  </a:schemeClr>
                </a:solidFill>
              </a:defRPr>
            </a:lvl2pPr>
            <a:lvl3pPr marL="685800" indent="0">
              <a:buFontTx/>
              <a:buNone/>
              <a:defRPr sz="1600">
                <a:solidFill>
                  <a:schemeClr val="tx1">
                    <a:lumMod val="60000"/>
                    <a:lumOff val="40000"/>
                  </a:schemeClr>
                </a:solidFill>
              </a:defRPr>
            </a:lvl3pPr>
            <a:lvl4pPr marL="1028700" indent="0">
              <a:buFontTx/>
              <a:buNone/>
              <a:defRPr sz="1600">
                <a:solidFill>
                  <a:schemeClr val="tx1">
                    <a:lumMod val="60000"/>
                    <a:lumOff val="40000"/>
                  </a:schemeClr>
                </a:solidFill>
              </a:defRPr>
            </a:lvl4pPr>
            <a:lvl5pPr marL="1371600" indent="0">
              <a:buFontTx/>
              <a:buNone/>
              <a:defRPr sz="1600">
                <a:solidFill>
                  <a:schemeClr val="tx1">
                    <a:lumMod val="60000"/>
                    <a:lumOff val="40000"/>
                  </a:schemeClr>
                </a:solidFill>
              </a:defRPr>
            </a:lvl5pPr>
          </a:lstStyle>
          <a:p>
            <a:pPr lvl="0"/>
            <a:r>
              <a:rPr lang="en-US"/>
              <a:t>Edit Master text styles</a:t>
            </a:r>
          </a:p>
        </p:txBody>
      </p:sp>
      <p:pic>
        <p:nvPicPr>
          <p:cNvPr id="10" name="Picture 9">
            <a:extLst>
              <a:ext uri="{FF2B5EF4-FFF2-40B4-BE49-F238E27FC236}">
                <a16:creationId xmlns:a16="http://schemas.microsoft.com/office/drawing/2014/main" id="{3D4D1499-4EA4-B347-A5AA-9A3B209E0667}"/>
              </a:ext>
            </a:extLst>
          </p:cNvPr>
          <p:cNvPicPr>
            <a:picLocks noChangeAspect="1"/>
          </p:cNvPicPr>
          <p:nvPr userDrawn="1"/>
        </p:nvPicPr>
        <p:blipFill>
          <a:blip r:embed="rId2"/>
          <a:stretch>
            <a:fillRect/>
          </a:stretch>
        </p:blipFill>
        <p:spPr>
          <a:xfrm>
            <a:off x="495574" y="4768577"/>
            <a:ext cx="1163261" cy="145206"/>
          </a:xfrm>
          <a:prstGeom prst="rect">
            <a:avLst/>
          </a:prstGeom>
        </p:spPr>
      </p:pic>
    </p:spTree>
    <p:extLst>
      <p:ext uri="{BB962C8B-B14F-4D97-AF65-F5344CB8AC3E}">
        <p14:creationId xmlns:p14="http://schemas.microsoft.com/office/powerpoint/2010/main" val="36614622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 Sub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04294" y="274638"/>
            <a:ext cx="8106305" cy="513211"/>
          </a:xfrm>
        </p:spPr>
        <p:txBody>
          <a:bodyPr/>
          <a:lstStyle>
            <a:lvl1pPr>
              <a:lnSpc>
                <a:spcPct val="90000"/>
              </a:lnSpc>
              <a:defRPr sz="2800" b="1" cap="none" baseline="0">
                <a:solidFill>
                  <a:schemeClr val="tx1"/>
                </a:solidFill>
              </a:defRPr>
            </a:lvl1pPr>
          </a:lstStyle>
          <a:p>
            <a:r>
              <a:rPr lang="en-US" dirty="0"/>
              <a:t>Click to edit master title style</a:t>
            </a:r>
          </a:p>
        </p:txBody>
      </p:sp>
      <p:sp>
        <p:nvSpPr>
          <p:cNvPr id="8" name="Slide Number Placeholder 5"/>
          <p:cNvSpPr txBox="1">
            <a:spLocks/>
          </p:cNvSpPr>
          <p:nvPr userDrawn="1"/>
        </p:nvSpPr>
        <p:spPr>
          <a:xfrm>
            <a:off x="8581835" y="4754563"/>
            <a:ext cx="177990" cy="233362"/>
          </a:xfrm>
          <a:prstGeom prst="rect">
            <a:avLst/>
          </a:prstGeom>
        </p:spPr>
        <p:txBody>
          <a:bodyPr lIns="0" rIns="0"/>
          <a:lstStyle>
            <a:defPPr>
              <a:defRPr lang="en-US"/>
            </a:defPPr>
            <a:lvl1pPr marL="0" algn="r" defTabSz="457200" rtl="0" eaLnBrk="1" latinLnBrk="0" hangingPunct="1">
              <a:defRPr sz="1600" b="0" i="0" kern="1200">
                <a:solidFill>
                  <a:schemeClr val="bg1">
                    <a:lumMod val="50000"/>
                  </a:schemeClr>
                </a:solidFill>
                <a:latin typeface="Open Sans Light"/>
                <a:ea typeface="+mn-ea"/>
                <a:cs typeface="Open Sans Light"/>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fld id="{32477B88-DACD-ED46-BA46-8E3D3F0E8FE7}" type="slidenum">
              <a:rPr lang="en-US" sz="800" b="0" i="0" smtClean="0">
                <a:solidFill>
                  <a:schemeClr val="tx1">
                    <a:lumMod val="60000"/>
                    <a:lumOff val="40000"/>
                  </a:schemeClr>
                </a:solidFill>
                <a:latin typeface="Arial" charset="0"/>
                <a:cs typeface="Arial" charset="0"/>
              </a:rPr>
              <a:pPr fontAlgn="auto">
                <a:spcBef>
                  <a:spcPts val="0"/>
                </a:spcBef>
                <a:spcAft>
                  <a:spcPts val="0"/>
                </a:spcAft>
                <a:defRPr/>
              </a:pPr>
              <a:t>‹#›</a:t>
            </a:fld>
            <a:endParaRPr lang="en-US" sz="800" b="0" i="0" dirty="0">
              <a:solidFill>
                <a:schemeClr val="tx1">
                  <a:lumMod val="60000"/>
                  <a:lumOff val="40000"/>
                </a:schemeClr>
              </a:solidFill>
              <a:latin typeface="Arial" charset="0"/>
              <a:cs typeface="Arial" charset="0"/>
            </a:endParaRPr>
          </a:p>
        </p:txBody>
      </p:sp>
      <p:sp>
        <p:nvSpPr>
          <p:cNvPr id="11" name="Text Placeholder 10"/>
          <p:cNvSpPr>
            <a:spLocks noGrp="1"/>
          </p:cNvSpPr>
          <p:nvPr>
            <p:ph type="body" sz="quarter" idx="11"/>
          </p:nvPr>
        </p:nvSpPr>
        <p:spPr>
          <a:xfrm>
            <a:off x="504294" y="787850"/>
            <a:ext cx="8106305" cy="243662"/>
          </a:xfrm>
        </p:spPr>
        <p:txBody>
          <a:bodyPr tIns="0" bIns="0">
            <a:noAutofit/>
          </a:bodyPr>
          <a:lstStyle>
            <a:lvl1pPr marL="0" indent="0">
              <a:spcBef>
                <a:spcPts val="0"/>
              </a:spcBef>
              <a:buFontTx/>
              <a:buNone/>
              <a:defRPr sz="2000">
                <a:solidFill>
                  <a:schemeClr val="accent5"/>
                </a:solidFill>
              </a:defRPr>
            </a:lvl1pPr>
            <a:lvl2pPr marL="342900" indent="0">
              <a:buFontTx/>
              <a:buNone/>
              <a:defRPr sz="1600">
                <a:solidFill>
                  <a:schemeClr val="tx1">
                    <a:lumMod val="60000"/>
                    <a:lumOff val="40000"/>
                  </a:schemeClr>
                </a:solidFill>
              </a:defRPr>
            </a:lvl2pPr>
            <a:lvl3pPr marL="685800" indent="0">
              <a:buFontTx/>
              <a:buNone/>
              <a:defRPr sz="1600">
                <a:solidFill>
                  <a:schemeClr val="tx1">
                    <a:lumMod val="60000"/>
                    <a:lumOff val="40000"/>
                  </a:schemeClr>
                </a:solidFill>
              </a:defRPr>
            </a:lvl3pPr>
            <a:lvl4pPr marL="1028700" indent="0">
              <a:buFontTx/>
              <a:buNone/>
              <a:defRPr sz="1600">
                <a:solidFill>
                  <a:schemeClr val="tx1">
                    <a:lumMod val="60000"/>
                    <a:lumOff val="40000"/>
                  </a:schemeClr>
                </a:solidFill>
              </a:defRPr>
            </a:lvl4pPr>
            <a:lvl5pPr marL="1371600" indent="0">
              <a:buFontTx/>
              <a:buNone/>
              <a:defRPr sz="1600">
                <a:solidFill>
                  <a:schemeClr val="tx1">
                    <a:lumMod val="60000"/>
                    <a:lumOff val="40000"/>
                  </a:schemeClr>
                </a:solidFill>
              </a:defRPr>
            </a:lvl5pPr>
          </a:lstStyle>
          <a:p>
            <a:pPr lvl="0"/>
            <a:r>
              <a:rPr lang="en-US"/>
              <a:t>Edit Master text styles</a:t>
            </a:r>
          </a:p>
        </p:txBody>
      </p:sp>
      <p:pic>
        <p:nvPicPr>
          <p:cNvPr id="7" name="Picture 6"/>
          <p:cNvPicPr>
            <a:picLocks noChangeAspect="1"/>
          </p:cNvPicPr>
          <p:nvPr userDrawn="1"/>
        </p:nvPicPr>
        <p:blipFill>
          <a:blip r:embed="rId2"/>
          <a:stretch>
            <a:fillRect/>
          </a:stretch>
        </p:blipFill>
        <p:spPr>
          <a:xfrm>
            <a:off x="495574" y="4768577"/>
            <a:ext cx="1163261" cy="145206"/>
          </a:xfrm>
          <a:prstGeom prst="rect">
            <a:avLst/>
          </a:prstGeom>
        </p:spPr>
      </p:pic>
    </p:spTree>
    <p:extLst>
      <p:ext uri="{BB962C8B-B14F-4D97-AF65-F5344CB8AC3E}">
        <p14:creationId xmlns:p14="http://schemas.microsoft.com/office/powerpoint/2010/main" val="229590731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04294" y="274638"/>
            <a:ext cx="8106305" cy="513211"/>
          </a:xfrm>
        </p:spPr>
        <p:txBody>
          <a:bodyPr/>
          <a:lstStyle>
            <a:lvl1pPr>
              <a:lnSpc>
                <a:spcPct val="90000"/>
              </a:lnSpc>
              <a:defRPr sz="2800" b="1" cap="none" baseline="0">
                <a:solidFill>
                  <a:schemeClr val="tx1"/>
                </a:solidFill>
              </a:defRPr>
            </a:lvl1pPr>
          </a:lstStyle>
          <a:p>
            <a:r>
              <a:rPr lang="en-US" dirty="0"/>
              <a:t>Click to edit master title style</a:t>
            </a:r>
          </a:p>
        </p:txBody>
      </p:sp>
      <p:sp>
        <p:nvSpPr>
          <p:cNvPr id="8" name="Slide Number Placeholder 5"/>
          <p:cNvSpPr txBox="1">
            <a:spLocks/>
          </p:cNvSpPr>
          <p:nvPr userDrawn="1"/>
        </p:nvSpPr>
        <p:spPr>
          <a:xfrm>
            <a:off x="8581835" y="4754563"/>
            <a:ext cx="177990" cy="233362"/>
          </a:xfrm>
          <a:prstGeom prst="rect">
            <a:avLst/>
          </a:prstGeom>
        </p:spPr>
        <p:txBody>
          <a:bodyPr lIns="0" rIns="0"/>
          <a:lstStyle>
            <a:defPPr>
              <a:defRPr lang="en-US"/>
            </a:defPPr>
            <a:lvl1pPr marL="0" algn="r" defTabSz="457200" rtl="0" eaLnBrk="1" latinLnBrk="0" hangingPunct="1">
              <a:defRPr sz="1600" b="0" i="0" kern="1200">
                <a:solidFill>
                  <a:schemeClr val="bg1">
                    <a:lumMod val="50000"/>
                  </a:schemeClr>
                </a:solidFill>
                <a:latin typeface="Open Sans Light"/>
                <a:ea typeface="+mn-ea"/>
                <a:cs typeface="Open Sans Light"/>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fld id="{32477B88-DACD-ED46-BA46-8E3D3F0E8FE7}" type="slidenum">
              <a:rPr lang="en-US" sz="800" b="0" i="0" smtClean="0">
                <a:solidFill>
                  <a:schemeClr val="tx1">
                    <a:lumMod val="60000"/>
                    <a:lumOff val="40000"/>
                  </a:schemeClr>
                </a:solidFill>
                <a:latin typeface="Arial" charset="0"/>
                <a:cs typeface="Arial" charset="0"/>
              </a:rPr>
              <a:pPr fontAlgn="auto">
                <a:spcBef>
                  <a:spcPts val="0"/>
                </a:spcBef>
                <a:spcAft>
                  <a:spcPts val="0"/>
                </a:spcAft>
                <a:defRPr/>
              </a:pPr>
              <a:t>‹#›</a:t>
            </a:fld>
            <a:endParaRPr lang="en-US" sz="800" b="0" i="0" dirty="0">
              <a:solidFill>
                <a:schemeClr val="tx1">
                  <a:lumMod val="60000"/>
                  <a:lumOff val="40000"/>
                </a:schemeClr>
              </a:solidFill>
              <a:latin typeface="Arial" charset="0"/>
              <a:cs typeface="Arial" charset="0"/>
            </a:endParaRPr>
          </a:p>
        </p:txBody>
      </p:sp>
      <p:pic>
        <p:nvPicPr>
          <p:cNvPr id="7" name="Picture 6"/>
          <p:cNvPicPr>
            <a:picLocks noChangeAspect="1"/>
          </p:cNvPicPr>
          <p:nvPr userDrawn="1"/>
        </p:nvPicPr>
        <p:blipFill>
          <a:blip r:embed="rId2"/>
          <a:stretch>
            <a:fillRect/>
          </a:stretch>
        </p:blipFill>
        <p:spPr>
          <a:xfrm>
            <a:off x="495574" y="4768577"/>
            <a:ext cx="1163261" cy="145206"/>
          </a:xfrm>
          <a:prstGeom prst="rect">
            <a:avLst/>
          </a:prstGeom>
        </p:spPr>
      </p:pic>
    </p:spTree>
    <p:extLst>
      <p:ext uri="{BB962C8B-B14F-4D97-AF65-F5344CB8AC3E}">
        <p14:creationId xmlns:p14="http://schemas.microsoft.com/office/powerpoint/2010/main" val="418360000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lank w/ logo">
    <p:spTree>
      <p:nvGrpSpPr>
        <p:cNvPr id="1" name=""/>
        <p:cNvGrpSpPr/>
        <p:nvPr/>
      </p:nvGrpSpPr>
      <p:grpSpPr>
        <a:xfrm>
          <a:off x="0" y="0"/>
          <a:ext cx="0" cy="0"/>
          <a:chOff x="0" y="0"/>
          <a:chExt cx="0" cy="0"/>
        </a:xfrm>
      </p:grpSpPr>
      <p:sp>
        <p:nvSpPr>
          <p:cNvPr id="8" name="Slide Number Placeholder 5"/>
          <p:cNvSpPr txBox="1">
            <a:spLocks/>
          </p:cNvSpPr>
          <p:nvPr userDrawn="1"/>
        </p:nvSpPr>
        <p:spPr>
          <a:xfrm>
            <a:off x="8581835" y="4754563"/>
            <a:ext cx="177990" cy="233362"/>
          </a:xfrm>
          <a:prstGeom prst="rect">
            <a:avLst/>
          </a:prstGeom>
        </p:spPr>
        <p:txBody>
          <a:bodyPr lIns="0" rIns="0"/>
          <a:lstStyle>
            <a:defPPr>
              <a:defRPr lang="en-US"/>
            </a:defPPr>
            <a:lvl1pPr marL="0" algn="r" defTabSz="457200" rtl="0" eaLnBrk="1" latinLnBrk="0" hangingPunct="1">
              <a:defRPr sz="1600" b="0" i="0" kern="1200">
                <a:solidFill>
                  <a:schemeClr val="bg1">
                    <a:lumMod val="50000"/>
                  </a:schemeClr>
                </a:solidFill>
                <a:latin typeface="Open Sans Light"/>
                <a:ea typeface="+mn-ea"/>
                <a:cs typeface="Open Sans Light"/>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fld id="{32477B88-DACD-ED46-BA46-8E3D3F0E8FE7}" type="slidenum">
              <a:rPr lang="en-US" sz="800" b="0" i="0" smtClean="0">
                <a:solidFill>
                  <a:schemeClr val="tx1">
                    <a:lumMod val="60000"/>
                    <a:lumOff val="40000"/>
                  </a:schemeClr>
                </a:solidFill>
                <a:latin typeface="Arial" charset="0"/>
                <a:cs typeface="Arial" charset="0"/>
              </a:rPr>
              <a:pPr fontAlgn="auto">
                <a:spcBef>
                  <a:spcPts val="0"/>
                </a:spcBef>
                <a:spcAft>
                  <a:spcPts val="0"/>
                </a:spcAft>
                <a:defRPr/>
              </a:pPr>
              <a:t>‹#›</a:t>
            </a:fld>
            <a:endParaRPr lang="en-US" sz="800" b="0" i="0" dirty="0">
              <a:solidFill>
                <a:schemeClr val="tx1">
                  <a:lumMod val="60000"/>
                  <a:lumOff val="40000"/>
                </a:schemeClr>
              </a:solidFill>
              <a:latin typeface="Arial" charset="0"/>
              <a:cs typeface="Arial" charset="0"/>
            </a:endParaRPr>
          </a:p>
        </p:txBody>
      </p:sp>
      <p:pic>
        <p:nvPicPr>
          <p:cNvPr id="7" name="Picture 6"/>
          <p:cNvPicPr>
            <a:picLocks noChangeAspect="1"/>
          </p:cNvPicPr>
          <p:nvPr userDrawn="1"/>
        </p:nvPicPr>
        <p:blipFill>
          <a:blip r:embed="rId2"/>
          <a:stretch>
            <a:fillRect/>
          </a:stretch>
        </p:blipFill>
        <p:spPr>
          <a:xfrm>
            <a:off x="495574" y="4768577"/>
            <a:ext cx="1163261" cy="145206"/>
          </a:xfrm>
          <a:prstGeom prst="rect">
            <a:avLst/>
          </a:prstGeom>
        </p:spPr>
      </p:pic>
    </p:spTree>
    <p:extLst>
      <p:ext uri="{BB962C8B-B14F-4D97-AF65-F5344CB8AC3E}">
        <p14:creationId xmlns:p14="http://schemas.microsoft.com/office/powerpoint/2010/main" val="19114207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lank no logo">
    <p:spTree>
      <p:nvGrpSpPr>
        <p:cNvPr id="1" name=""/>
        <p:cNvGrpSpPr/>
        <p:nvPr/>
      </p:nvGrpSpPr>
      <p:grpSpPr>
        <a:xfrm>
          <a:off x="0" y="0"/>
          <a:ext cx="0" cy="0"/>
          <a:chOff x="0" y="0"/>
          <a:chExt cx="0" cy="0"/>
        </a:xfrm>
      </p:grpSpPr>
      <p:sp>
        <p:nvSpPr>
          <p:cNvPr id="8" name="Slide Number Placeholder 5"/>
          <p:cNvSpPr txBox="1">
            <a:spLocks/>
          </p:cNvSpPr>
          <p:nvPr userDrawn="1"/>
        </p:nvSpPr>
        <p:spPr>
          <a:xfrm>
            <a:off x="8581835" y="4754563"/>
            <a:ext cx="177990" cy="233362"/>
          </a:xfrm>
          <a:prstGeom prst="rect">
            <a:avLst/>
          </a:prstGeom>
        </p:spPr>
        <p:txBody>
          <a:bodyPr lIns="0" rIns="0"/>
          <a:lstStyle>
            <a:defPPr>
              <a:defRPr lang="en-US"/>
            </a:defPPr>
            <a:lvl1pPr marL="0" algn="r" defTabSz="457200" rtl="0" eaLnBrk="1" latinLnBrk="0" hangingPunct="1">
              <a:defRPr sz="1600" b="0" i="0" kern="1200">
                <a:solidFill>
                  <a:schemeClr val="bg1">
                    <a:lumMod val="50000"/>
                  </a:schemeClr>
                </a:solidFill>
                <a:latin typeface="Open Sans Light"/>
                <a:ea typeface="+mn-ea"/>
                <a:cs typeface="Open Sans Light"/>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fld id="{32477B88-DACD-ED46-BA46-8E3D3F0E8FE7}" type="slidenum">
              <a:rPr lang="en-US" sz="800" b="0" i="0" smtClean="0">
                <a:solidFill>
                  <a:schemeClr val="tx1">
                    <a:lumMod val="60000"/>
                    <a:lumOff val="40000"/>
                  </a:schemeClr>
                </a:solidFill>
                <a:latin typeface="Arial" charset="0"/>
                <a:cs typeface="Arial" charset="0"/>
              </a:rPr>
              <a:pPr fontAlgn="auto">
                <a:spcBef>
                  <a:spcPts val="0"/>
                </a:spcBef>
                <a:spcAft>
                  <a:spcPts val="0"/>
                </a:spcAft>
                <a:defRPr/>
              </a:pPr>
              <a:t>‹#›</a:t>
            </a:fld>
            <a:endParaRPr lang="en-US" sz="800" b="0" i="0" dirty="0">
              <a:solidFill>
                <a:schemeClr val="tx1">
                  <a:lumMod val="60000"/>
                  <a:lumOff val="40000"/>
                </a:schemeClr>
              </a:solidFill>
              <a:latin typeface="Arial" charset="0"/>
              <a:cs typeface="Arial" charset="0"/>
            </a:endParaRPr>
          </a:p>
        </p:txBody>
      </p:sp>
    </p:spTree>
    <p:extLst>
      <p:ext uri="{BB962C8B-B14F-4D97-AF65-F5344CB8AC3E}">
        <p14:creationId xmlns:p14="http://schemas.microsoft.com/office/powerpoint/2010/main" val="32989424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3 (tanzanite)">
    <p:bg>
      <p:bgPr>
        <a:solidFill>
          <a:schemeClr val="bg2"/>
        </a:solidFill>
        <a:effectLst/>
      </p:bgPr>
    </p:bg>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E84EFDA7-8E04-FF43-AC47-D4360DC4F8C7}"/>
              </a:ext>
            </a:extLst>
          </p:cNvPr>
          <p:cNvPicPr>
            <a:picLocks noChangeAspect="1"/>
          </p:cNvPicPr>
          <p:nvPr userDrawn="1"/>
        </p:nvPicPr>
        <p:blipFill rotWithShape="1">
          <a:blip r:embed="rId2"/>
          <a:srcRect t="10000" r="16533" b="18000"/>
          <a:stretch/>
        </p:blipFill>
        <p:spPr>
          <a:xfrm>
            <a:off x="4395789" y="-1"/>
            <a:ext cx="4748211" cy="5143501"/>
          </a:xfrm>
          <a:prstGeom prst="rect">
            <a:avLst/>
          </a:prstGeom>
        </p:spPr>
      </p:pic>
      <p:sp>
        <p:nvSpPr>
          <p:cNvPr id="6" name="Title 1"/>
          <p:cNvSpPr txBox="1">
            <a:spLocks/>
          </p:cNvSpPr>
          <p:nvPr/>
        </p:nvSpPr>
        <p:spPr>
          <a:xfrm>
            <a:off x="628650" y="1776413"/>
            <a:ext cx="7331075" cy="1331912"/>
          </a:xfrm>
          <a:prstGeom prst="rect">
            <a:avLst/>
          </a:prstGeom>
        </p:spPr>
        <p:txBody>
          <a:bodyPr anchor="ctr"/>
          <a:lstStyle>
            <a:lvl1pPr algn="l" defTabSz="685800" rtl="0" eaLnBrk="1" latinLnBrk="0" hangingPunct="1">
              <a:lnSpc>
                <a:spcPct val="90000"/>
              </a:lnSpc>
              <a:spcBef>
                <a:spcPct val="0"/>
              </a:spcBef>
              <a:buNone/>
              <a:defRPr sz="3000" b="1" kern="1200">
                <a:solidFill>
                  <a:schemeClr val="tx1"/>
                </a:solidFill>
                <a:latin typeface="Calibri" charset="0"/>
                <a:ea typeface="Calibri" charset="0"/>
                <a:cs typeface="Calibri" charset="0"/>
              </a:defRPr>
            </a:lvl1pPr>
          </a:lstStyle>
          <a:p>
            <a:pPr fontAlgn="auto">
              <a:spcAft>
                <a:spcPts val="0"/>
              </a:spcAft>
              <a:defRPr/>
            </a:pPr>
            <a:endParaRPr lang="en-US" sz="3600" b="0" i="0" dirty="0">
              <a:solidFill>
                <a:srgbClr val="FFFFFF"/>
              </a:solidFill>
              <a:latin typeface="Arial" charset="0"/>
              <a:ea typeface="Arial" charset="0"/>
              <a:cs typeface="Arial" charset="0"/>
            </a:endParaRPr>
          </a:p>
        </p:txBody>
      </p:sp>
      <p:sp>
        <p:nvSpPr>
          <p:cNvPr id="7" name="Title 1"/>
          <p:cNvSpPr>
            <a:spLocks noGrp="1"/>
          </p:cNvSpPr>
          <p:nvPr>
            <p:ph type="title" hasCustomPrompt="1"/>
          </p:nvPr>
        </p:nvSpPr>
        <p:spPr>
          <a:xfrm>
            <a:off x="504295" y="649629"/>
            <a:ext cx="4601106" cy="1483971"/>
          </a:xfrm>
        </p:spPr>
        <p:txBody>
          <a:bodyPr anchor="b"/>
          <a:lstStyle>
            <a:lvl1pPr>
              <a:lnSpc>
                <a:spcPct val="90000"/>
              </a:lnSpc>
              <a:defRPr sz="3600" b="1" cap="none" baseline="0">
                <a:solidFill>
                  <a:srgbClr val="FFFFFF"/>
                </a:solidFill>
              </a:defRPr>
            </a:lvl1pPr>
          </a:lstStyle>
          <a:p>
            <a:r>
              <a:rPr lang="en-US" dirty="0"/>
              <a:t>This is a cover slide option with three lines for a long title</a:t>
            </a:r>
          </a:p>
        </p:txBody>
      </p:sp>
      <p:sp>
        <p:nvSpPr>
          <p:cNvPr id="10" name="Text Placeholder 10"/>
          <p:cNvSpPr>
            <a:spLocks noGrp="1"/>
          </p:cNvSpPr>
          <p:nvPr>
            <p:ph type="body" sz="quarter" idx="11" hasCustomPrompt="1"/>
          </p:nvPr>
        </p:nvSpPr>
        <p:spPr>
          <a:xfrm>
            <a:off x="504294" y="2343150"/>
            <a:ext cx="4601107" cy="268469"/>
          </a:xfrm>
        </p:spPr>
        <p:txBody>
          <a:bodyPr tIns="0" bIns="0">
            <a:noAutofit/>
          </a:bodyPr>
          <a:lstStyle>
            <a:lvl1pPr marL="0" indent="0">
              <a:spcBef>
                <a:spcPts val="0"/>
              </a:spcBef>
              <a:buFontTx/>
              <a:buNone/>
              <a:defRPr sz="2000" baseline="0">
                <a:solidFill>
                  <a:srgbClr val="FFFFFF"/>
                </a:solidFill>
              </a:defRPr>
            </a:lvl1pPr>
            <a:lvl2pPr marL="342900" indent="0">
              <a:buFontTx/>
              <a:buNone/>
              <a:defRPr sz="1600">
                <a:solidFill>
                  <a:schemeClr val="tx1">
                    <a:lumMod val="60000"/>
                    <a:lumOff val="40000"/>
                  </a:schemeClr>
                </a:solidFill>
              </a:defRPr>
            </a:lvl2pPr>
            <a:lvl3pPr marL="685800" indent="0">
              <a:buFontTx/>
              <a:buNone/>
              <a:defRPr sz="1600">
                <a:solidFill>
                  <a:schemeClr val="tx1">
                    <a:lumMod val="60000"/>
                    <a:lumOff val="40000"/>
                  </a:schemeClr>
                </a:solidFill>
              </a:defRPr>
            </a:lvl3pPr>
            <a:lvl4pPr marL="1028700" indent="0">
              <a:buFontTx/>
              <a:buNone/>
              <a:defRPr sz="1600">
                <a:solidFill>
                  <a:schemeClr val="tx1">
                    <a:lumMod val="60000"/>
                    <a:lumOff val="40000"/>
                  </a:schemeClr>
                </a:solidFill>
              </a:defRPr>
            </a:lvl4pPr>
            <a:lvl5pPr marL="1371600" indent="0">
              <a:buFontTx/>
              <a:buNone/>
              <a:defRPr sz="1600">
                <a:solidFill>
                  <a:schemeClr val="tx1">
                    <a:lumMod val="60000"/>
                    <a:lumOff val="40000"/>
                  </a:schemeClr>
                </a:solidFill>
              </a:defRPr>
            </a:lvl5pPr>
          </a:lstStyle>
          <a:p>
            <a:pPr lvl="0"/>
            <a:r>
              <a:rPr lang="en-US" dirty="0"/>
              <a:t>This is for a subtitle</a:t>
            </a:r>
          </a:p>
        </p:txBody>
      </p:sp>
      <p:pic>
        <p:nvPicPr>
          <p:cNvPr id="11" name="Picture 10"/>
          <p:cNvPicPr>
            <a:picLocks noChangeAspect="1"/>
          </p:cNvPicPr>
          <p:nvPr userDrawn="1"/>
        </p:nvPicPr>
        <p:blipFill>
          <a:blip r:embed="rId3"/>
          <a:stretch>
            <a:fillRect/>
          </a:stretch>
        </p:blipFill>
        <p:spPr>
          <a:xfrm>
            <a:off x="497656" y="4474638"/>
            <a:ext cx="1908318" cy="238209"/>
          </a:xfrm>
          <a:prstGeom prst="rect">
            <a:avLst/>
          </a:prstGeom>
        </p:spPr>
      </p:pic>
      <p:sp>
        <p:nvSpPr>
          <p:cNvPr id="8" name="Text Placeholder 10">
            <a:extLst>
              <a:ext uri="{FF2B5EF4-FFF2-40B4-BE49-F238E27FC236}">
                <a16:creationId xmlns:a16="http://schemas.microsoft.com/office/drawing/2014/main" id="{5C81EAFF-6B59-444A-8347-4C73C6F2021C}"/>
              </a:ext>
            </a:extLst>
          </p:cNvPr>
          <p:cNvSpPr>
            <a:spLocks noGrp="1"/>
          </p:cNvSpPr>
          <p:nvPr>
            <p:ph type="body" sz="quarter" idx="12" hasCustomPrompt="1"/>
          </p:nvPr>
        </p:nvSpPr>
        <p:spPr>
          <a:xfrm>
            <a:off x="495300" y="3233782"/>
            <a:ext cx="3697432" cy="201705"/>
          </a:xfrm>
        </p:spPr>
        <p:txBody>
          <a:bodyPr tIns="0" bIns="0">
            <a:noAutofit/>
          </a:bodyPr>
          <a:lstStyle>
            <a:lvl1pPr marL="0" indent="0">
              <a:spcBef>
                <a:spcPts val="0"/>
              </a:spcBef>
              <a:buFontTx/>
              <a:buNone/>
              <a:defRPr sz="1400" b="0" baseline="0">
                <a:solidFill>
                  <a:schemeClr val="tx1">
                    <a:lumMod val="20000"/>
                    <a:lumOff val="80000"/>
                  </a:schemeClr>
                </a:solidFill>
              </a:defRPr>
            </a:lvl1pPr>
            <a:lvl2pPr marL="342900" indent="0">
              <a:buFontTx/>
              <a:buNone/>
              <a:defRPr sz="1600">
                <a:solidFill>
                  <a:schemeClr val="tx1">
                    <a:lumMod val="60000"/>
                    <a:lumOff val="40000"/>
                  </a:schemeClr>
                </a:solidFill>
              </a:defRPr>
            </a:lvl2pPr>
            <a:lvl3pPr marL="685800" indent="0">
              <a:buFontTx/>
              <a:buNone/>
              <a:defRPr sz="1600">
                <a:solidFill>
                  <a:schemeClr val="tx1">
                    <a:lumMod val="60000"/>
                    <a:lumOff val="40000"/>
                  </a:schemeClr>
                </a:solidFill>
              </a:defRPr>
            </a:lvl3pPr>
            <a:lvl4pPr marL="1028700" indent="0">
              <a:buFontTx/>
              <a:buNone/>
              <a:defRPr sz="1600">
                <a:solidFill>
                  <a:schemeClr val="tx1">
                    <a:lumMod val="60000"/>
                    <a:lumOff val="40000"/>
                  </a:schemeClr>
                </a:solidFill>
              </a:defRPr>
            </a:lvl4pPr>
            <a:lvl5pPr marL="1371600" indent="0">
              <a:buFontTx/>
              <a:buNone/>
              <a:defRPr sz="1600">
                <a:solidFill>
                  <a:schemeClr val="tx1">
                    <a:lumMod val="60000"/>
                    <a:lumOff val="40000"/>
                  </a:schemeClr>
                </a:solidFill>
              </a:defRPr>
            </a:lvl5pPr>
          </a:lstStyle>
          <a:p>
            <a:pPr lvl="0"/>
            <a:r>
              <a:rPr lang="en-US" dirty="0"/>
              <a:t>Date</a:t>
            </a:r>
          </a:p>
        </p:txBody>
      </p:sp>
      <p:sp>
        <p:nvSpPr>
          <p:cNvPr id="9" name="Text Placeholder 10">
            <a:extLst>
              <a:ext uri="{FF2B5EF4-FFF2-40B4-BE49-F238E27FC236}">
                <a16:creationId xmlns:a16="http://schemas.microsoft.com/office/drawing/2014/main" id="{C5FF983B-CED4-EF4C-88EE-3AA65DDD4119}"/>
              </a:ext>
            </a:extLst>
          </p:cNvPr>
          <p:cNvSpPr>
            <a:spLocks noGrp="1"/>
          </p:cNvSpPr>
          <p:nvPr>
            <p:ph type="body" sz="quarter" idx="13" hasCustomPrompt="1"/>
          </p:nvPr>
        </p:nvSpPr>
        <p:spPr>
          <a:xfrm>
            <a:off x="495300" y="3529057"/>
            <a:ext cx="3697432" cy="201705"/>
          </a:xfrm>
        </p:spPr>
        <p:txBody>
          <a:bodyPr tIns="0" bIns="0">
            <a:noAutofit/>
          </a:bodyPr>
          <a:lstStyle>
            <a:lvl1pPr marL="0" indent="0">
              <a:spcBef>
                <a:spcPts val="0"/>
              </a:spcBef>
              <a:buFontTx/>
              <a:buNone/>
              <a:defRPr sz="1400" b="0" baseline="0">
                <a:solidFill>
                  <a:schemeClr val="tx1">
                    <a:lumMod val="20000"/>
                    <a:lumOff val="80000"/>
                  </a:schemeClr>
                </a:solidFill>
              </a:defRPr>
            </a:lvl1pPr>
            <a:lvl2pPr marL="342900" indent="0">
              <a:buFontTx/>
              <a:buNone/>
              <a:defRPr sz="1600">
                <a:solidFill>
                  <a:schemeClr val="tx1">
                    <a:lumMod val="60000"/>
                    <a:lumOff val="40000"/>
                  </a:schemeClr>
                </a:solidFill>
              </a:defRPr>
            </a:lvl2pPr>
            <a:lvl3pPr marL="685800" indent="0">
              <a:buFontTx/>
              <a:buNone/>
              <a:defRPr sz="1600">
                <a:solidFill>
                  <a:schemeClr val="tx1">
                    <a:lumMod val="60000"/>
                    <a:lumOff val="40000"/>
                  </a:schemeClr>
                </a:solidFill>
              </a:defRPr>
            </a:lvl3pPr>
            <a:lvl4pPr marL="1028700" indent="0">
              <a:buFontTx/>
              <a:buNone/>
              <a:defRPr sz="1600">
                <a:solidFill>
                  <a:schemeClr val="tx1">
                    <a:lumMod val="60000"/>
                    <a:lumOff val="40000"/>
                  </a:schemeClr>
                </a:solidFill>
              </a:defRPr>
            </a:lvl4pPr>
            <a:lvl5pPr marL="1371600" indent="0">
              <a:buFontTx/>
              <a:buNone/>
              <a:defRPr sz="1600">
                <a:solidFill>
                  <a:schemeClr val="tx1">
                    <a:lumMod val="60000"/>
                    <a:lumOff val="40000"/>
                  </a:schemeClr>
                </a:solidFill>
              </a:defRPr>
            </a:lvl5pPr>
          </a:lstStyle>
          <a:p>
            <a:pPr lvl="0"/>
            <a:r>
              <a:rPr lang="en-US" dirty="0"/>
              <a:t>Name</a:t>
            </a:r>
          </a:p>
        </p:txBody>
      </p:sp>
      <p:sp>
        <p:nvSpPr>
          <p:cNvPr id="12" name="Text Placeholder 10">
            <a:extLst>
              <a:ext uri="{FF2B5EF4-FFF2-40B4-BE49-F238E27FC236}">
                <a16:creationId xmlns:a16="http://schemas.microsoft.com/office/drawing/2014/main" id="{A8D660F7-AEBF-F84F-9AD7-170E3FD25B91}"/>
              </a:ext>
            </a:extLst>
          </p:cNvPr>
          <p:cNvSpPr>
            <a:spLocks noGrp="1"/>
          </p:cNvSpPr>
          <p:nvPr>
            <p:ph type="body" sz="quarter" idx="14" hasCustomPrompt="1"/>
          </p:nvPr>
        </p:nvSpPr>
        <p:spPr>
          <a:xfrm>
            <a:off x="495300" y="3824332"/>
            <a:ext cx="3697432" cy="201705"/>
          </a:xfrm>
        </p:spPr>
        <p:txBody>
          <a:bodyPr tIns="0" bIns="0">
            <a:noAutofit/>
          </a:bodyPr>
          <a:lstStyle>
            <a:lvl1pPr marL="0" indent="0">
              <a:spcBef>
                <a:spcPts val="0"/>
              </a:spcBef>
              <a:buFontTx/>
              <a:buNone/>
              <a:defRPr sz="1400" b="0" baseline="0">
                <a:solidFill>
                  <a:schemeClr val="tx1">
                    <a:lumMod val="20000"/>
                    <a:lumOff val="80000"/>
                  </a:schemeClr>
                </a:solidFill>
              </a:defRPr>
            </a:lvl1pPr>
            <a:lvl2pPr marL="342900" indent="0">
              <a:buFontTx/>
              <a:buNone/>
              <a:defRPr sz="1600">
                <a:solidFill>
                  <a:schemeClr val="tx1">
                    <a:lumMod val="60000"/>
                    <a:lumOff val="40000"/>
                  </a:schemeClr>
                </a:solidFill>
              </a:defRPr>
            </a:lvl2pPr>
            <a:lvl3pPr marL="685800" indent="0">
              <a:buFontTx/>
              <a:buNone/>
              <a:defRPr sz="1600">
                <a:solidFill>
                  <a:schemeClr val="tx1">
                    <a:lumMod val="60000"/>
                    <a:lumOff val="40000"/>
                  </a:schemeClr>
                </a:solidFill>
              </a:defRPr>
            </a:lvl3pPr>
            <a:lvl4pPr marL="1028700" indent="0">
              <a:buFontTx/>
              <a:buNone/>
              <a:defRPr sz="1600">
                <a:solidFill>
                  <a:schemeClr val="tx1">
                    <a:lumMod val="60000"/>
                    <a:lumOff val="40000"/>
                  </a:schemeClr>
                </a:solidFill>
              </a:defRPr>
            </a:lvl4pPr>
            <a:lvl5pPr marL="1371600" indent="0">
              <a:buFontTx/>
              <a:buNone/>
              <a:defRPr sz="1600">
                <a:solidFill>
                  <a:schemeClr val="tx1">
                    <a:lumMod val="60000"/>
                    <a:lumOff val="40000"/>
                  </a:schemeClr>
                </a:solidFill>
              </a:defRPr>
            </a:lvl5pPr>
          </a:lstStyle>
          <a:p>
            <a:pPr lvl="0"/>
            <a:r>
              <a:rPr lang="en-US" dirty="0"/>
              <a:t>Job Title</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 Sub Only w/ Image">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stretch>
            <a:fillRect/>
          </a:stretch>
        </p:blipFill>
        <p:spPr>
          <a:xfrm>
            <a:off x="495574" y="4768577"/>
            <a:ext cx="1163261" cy="145206"/>
          </a:xfrm>
          <a:prstGeom prst="rect">
            <a:avLst/>
          </a:prstGeom>
        </p:spPr>
      </p:pic>
      <p:sp>
        <p:nvSpPr>
          <p:cNvPr id="6" name="Picture Placeholder 3">
            <a:extLst>
              <a:ext uri="{FF2B5EF4-FFF2-40B4-BE49-F238E27FC236}">
                <a16:creationId xmlns:a16="http://schemas.microsoft.com/office/drawing/2014/main" id="{FE5F67C3-640D-4740-AA2B-707DBF50B790}"/>
              </a:ext>
            </a:extLst>
          </p:cNvPr>
          <p:cNvSpPr>
            <a:spLocks noGrp="1"/>
          </p:cNvSpPr>
          <p:nvPr>
            <p:ph type="pic" sz="quarter" idx="12"/>
          </p:nvPr>
        </p:nvSpPr>
        <p:spPr>
          <a:xfrm>
            <a:off x="0" y="1200150"/>
            <a:ext cx="9144000" cy="3943350"/>
          </a:xfrm>
          <a:solidFill>
            <a:schemeClr val="tx1">
              <a:lumMod val="50000"/>
            </a:schemeClr>
          </a:solidFill>
        </p:spPr>
        <p:txBody>
          <a:bodyPr tIns="457200">
            <a:normAutofit/>
          </a:bodyPr>
          <a:lstStyle>
            <a:lvl1pPr marL="0" indent="0" algn="ctr">
              <a:buFontTx/>
              <a:buNone/>
              <a:defRPr sz="1600">
                <a:solidFill>
                  <a:schemeClr val="tx1">
                    <a:lumMod val="20000"/>
                    <a:lumOff val="80000"/>
                  </a:schemeClr>
                </a:solidFill>
              </a:defRPr>
            </a:lvl1pPr>
          </a:lstStyle>
          <a:p>
            <a:r>
              <a:rPr lang="en-US" dirty="0"/>
              <a:t>Click icon to add picture</a:t>
            </a:r>
          </a:p>
        </p:txBody>
      </p:sp>
      <p:sp>
        <p:nvSpPr>
          <p:cNvPr id="2" name="Title 1"/>
          <p:cNvSpPr>
            <a:spLocks noGrp="1"/>
          </p:cNvSpPr>
          <p:nvPr>
            <p:ph type="title" hasCustomPrompt="1"/>
          </p:nvPr>
        </p:nvSpPr>
        <p:spPr>
          <a:xfrm>
            <a:off x="504294" y="274638"/>
            <a:ext cx="8106305" cy="513211"/>
          </a:xfrm>
        </p:spPr>
        <p:txBody>
          <a:bodyPr/>
          <a:lstStyle>
            <a:lvl1pPr>
              <a:lnSpc>
                <a:spcPct val="90000"/>
              </a:lnSpc>
              <a:defRPr sz="2800" b="1" cap="none" baseline="0">
                <a:solidFill>
                  <a:schemeClr val="tx1"/>
                </a:solidFill>
              </a:defRPr>
            </a:lvl1pPr>
          </a:lstStyle>
          <a:p>
            <a:r>
              <a:rPr lang="en-US" dirty="0"/>
              <a:t>Click to edit master title style</a:t>
            </a:r>
          </a:p>
        </p:txBody>
      </p:sp>
      <p:sp>
        <p:nvSpPr>
          <p:cNvPr id="8" name="Slide Number Placeholder 5"/>
          <p:cNvSpPr txBox="1">
            <a:spLocks/>
          </p:cNvSpPr>
          <p:nvPr userDrawn="1"/>
        </p:nvSpPr>
        <p:spPr>
          <a:xfrm>
            <a:off x="8581835" y="4754563"/>
            <a:ext cx="177990" cy="233362"/>
          </a:xfrm>
          <a:prstGeom prst="rect">
            <a:avLst/>
          </a:prstGeom>
        </p:spPr>
        <p:txBody>
          <a:bodyPr lIns="0" rIns="0"/>
          <a:lstStyle>
            <a:defPPr>
              <a:defRPr lang="en-US"/>
            </a:defPPr>
            <a:lvl1pPr marL="0" algn="r" defTabSz="457200" rtl="0" eaLnBrk="1" latinLnBrk="0" hangingPunct="1">
              <a:defRPr sz="1600" b="0" i="0" kern="1200">
                <a:solidFill>
                  <a:schemeClr val="bg1">
                    <a:lumMod val="50000"/>
                  </a:schemeClr>
                </a:solidFill>
                <a:latin typeface="Open Sans Light"/>
                <a:ea typeface="+mn-ea"/>
                <a:cs typeface="Open Sans Light"/>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fld id="{32477B88-DACD-ED46-BA46-8E3D3F0E8FE7}" type="slidenum">
              <a:rPr lang="en-US" sz="800" b="0" i="0" smtClean="0">
                <a:solidFill>
                  <a:schemeClr val="tx1">
                    <a:lumMod val="60000"/>
                    <a:lumOff val="40000"/>
                  </a:schemeClr>
                </a:solidFill>
                <a:latin typeface="Arial" charset="0"/>
                <a:cs typeface="Arial" charset="0"/>
              </a:rPr>
              <a:pPr fontAlgn="auto">
                <a:spcBef>
                  <a:spcPts val="0"/>
                </a:spcBef>
                <a:spcAft>
                  <a:spcPts val="0"/>
                </a:spcAft>
                <a:defRPr/>
              </a:pPr>
              <a:t>‹#›</a:t>
            </a:fld>
            <a:endParaRPr lang="en-US" sz="800" b="0" i="0" dirty="0">
              <a:solidFill>
                <a:schemeClr val="tx1">
                  <a:lumMod val="60000"/>
                  <a:lumOff val="40000"/>
                </a:schemeClr>
              </a:solidFill>
              <a:latin typeface="Arial" charset="0"/>
              <a:cs typeface="Arial" charset="0"/>
            </a:endParaRPr>
          </a:p>
        </p:txBody>
      </p:sp>
      <p:sp>
        <p:nvSpPr>
          <p:cNvPr id="11" name="Text Placeholder 10"/>
          <p:cNvSpPr>
            <a:spLocks noGrp="1"/>
          </p:cNvSpPr>
          <p:nvPr>
            <p:ph type="body" sz="quarter" idx="11"/>
          </p:nvPr>
        </p:nvSpPr>
        <p:spPr>
          <a:xfrm>
            <a:off x="504294" y="787850"/>
            <a:ext cx="8106305" cy="243662"/>
          </a:xfrm>
        </p:spPr>
        <p:txBody>
          <a:bodyPr tIns="0" bIns="0">
            <a:noAutofit/>
          </a:bodyPr>
          <a:lstStyle>
            <a:lvl1pPr marL="0" indent="0">
              <a:spcBef>
                <a:spcPts val="0"/>
              </a:spcBef>
              <a:buFontTx/>
              <a:buNone/>
              <a:defRPr sz="2000">
                <a:solidFill>
                  <a:schemeClr val="accent5"/>
                </a:solidFill>
              </a:defRPr>
            </a:lvl1pPr>
            <a:lvl2pPr marL="342900" indent="0">
              <a:buFontTx/>
              <a:buNone/>
              <a:defRPr sz="1600">
                <a:solidFill>
                  <a:schemeClr val="tx1">
                    <a:lumMod val="60000"/>
                    <a:lumOff val="40000"/>
                  </a:schemeClr>
                </a:solidFill>
              </a:defRPr>
            </a:lvl2pPr>
            <a:lvl3pPr marL="685800" indent="0">
              <a:buFontTx/>
              <a:buNone/>
              <a:defRPr sz="1600">
                <a:solidFill>
                  <a:schemeClr val="tx1">
                    <a:lumMod val="60000"/>
                    <a:lumOff val="40000"/>
                  </a:schemeClr>
                </a:solidFill>
              </a:defRPr>
            </a:lvl3pPr>
            <a:lvl4pPr marL="1028700" indent="0">
              <a:buFontTx/>
              <a:buNone/>
              <a:defRPr sz="1600">
                <a:solidFill>
                  <a:schemeClr val="tx1">
                    <a:lumMod val="60000"/>
                    <a:lumOff val="40000"/>
                  </a:schemeClr>
                </a:solidFill>
              </a:defRPr>
            </a:lvl4pPr>
            <a:lvl5pPr marL="1371600" indent="0">
              <a:buFontTx/>
              <a:buNone/>
              <a:defRPr sz="1600">
                <a:solidFill>
                  <a:schemeClr val="tx1">
                    <a:lumMod val="60000"/>
                    <a:lumOff val="40000"/>
                  </a:schemeClr>
                </a:solidFill>
              </a:defRPr>
            </a:lvl5pPr>
          </a:lstStyle>
          <a:p>
            <a:pPr lvl="0"/>
            <a:r>
              <a:rPr lang="en-US"/>
              <a:t>Edit Master text styles</a:t>
            </a:r>
          </a:p>
        </p:txBody>
      </p:sp>
    </p:spTree>
    <p:extLst>
      <p:ext uri="{BB962C8B-B14F-4D97-AF65-F5344CB8AC3E}">
        <p14:creationId xmlns:p14="http://schemas.microsoft.com/office/powerpoint/2010/main" val="330118775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Only w/ Image">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stretch>
            <a:fillRect/>
          </a:stretch>
        </p:blipFill>
        <p:spPr>
          <a:xfrm>
            <a:off x="495574" y="4768577"/>
            <a:ext cx="1163261" cy="145206"/>
          </a:xfrm>
          <a:prstGeom prst="rect">
            <a:avLst/>
          </a:prstGeom>
        </p:spPr>
      </p:pic>
      <p:sp>
        <p:nvSpPr>
          <p:cNvPr id="5" name="Picture Placeholder 3">
            <a:extLst>
              <a:ext uri="{FF2B5EF4-FFF2-40B4-BE49-F238E27FC236}">
                <a16:creationId xmlns:a16="http://schemas.microsoft.com/office/drawing/2014/main" id="{3FD1B140-E768-9349-BB52-F77A0C5FBDB2}"/>
              </a:ext>
            </a:extLst>
          </p:cNvPr>
          <p:cNvSpPr>
            <a:spLocks noGrp="1"/>
          </p:cNvSpPr>
          <p:nvPr>
            <p:ph type="pic" sz="quarter" idx="12"/>
          </p:nvPr>
        </p:nvSpPr>
        <p:spPr>
          <a:xfrm>
            <a:off x="0" y="888423"/>
            <a:ext cx="9144000" cy="4255077"/>
          </a:xfrm>
          <a:solidFill>
            <a:schemeClr val="tx1">
              <a:lumMod val="50000"/>
            </a:schemeClr>
          </a:solidFill>
        </p:spPr>
        <p:txBody>
          <a:bodyPr tIns="457200">
            <a:normAutofit/>
          </a:bodyPr>
          <a:lstStyle>
            <a:lvl1pPr marL="0" indent="0" algn="ctr">
              <a:buFontTx/>
              <a:buNone/>
              <a:defRPr sz="1600">
                <a:solidFill>
                  <a:schemeClr val="tx1">
                    <a:lumMod val="20000"/>
                    <a:lumOff val="80000"/>
                  </a:schemeClr>
                </a:solidFill>
              </a:defRPr>
            </a:lvl1pPr>
          </a:lstStyle>
          <a:p>
            <a:r>
              <a:rPr lang="en-US" dirty="0"/>
              <a:t>Click icon to add picture</a:t>
            </a:r>
          </a:p>
        </p:txBody>
      </p:sp>
      <p:sp>
        <p:nvSpPr>
          <p:cNvPr id="2" name="Title 1"/>
          <p:cNvSpPr>
            <a:spLocks noGrp="1"/>
          </p:cNvSpPr>
          <p:nvPr>
            <p:ph type="title" hasCustomPrompt="1"/>
          </p:nvPr>
        </p:nvSpPr>
        <p:spPr>
          <a:xfrm>
            <a:off x="504294" y="274638"/>
            <a:ext cx="8106305" cy="513211"/>
          </a:xfrm>
        </p:spPr>
        <p:txBody>
          <a:bodyPr/>
          <a:lstStyle>
            <a:lvl1pPr>
              <a:lnSpc>
                <a:spcPct val="90000"/>
              </a:lnSpc>
              <a:defRPr sz="2800" b="1" cap="none" baseline="0">
                <a:solidFill>
                  <a:schemeClr val="tx1"/>
                </a:solidFill>
              </a:defRPr>
            </a:lvl1pPr>
          </a:lstStyle>
          <a:p>
            <a:r>
              <a:rPr lang="en-US" dirty="0"/>
              <a:t>Click to edit master title style</a:t>
            </a:r>
          </a:p>
        </p:txBody>
      </p:sp>
      <p:sp>
        <p:nvSpPr>
          <p:cNvPr id="8" name="Slide Number Placeholder 5"/>
          <p:cNvSpPr txBox="1">
            <a:spLocks/>
          </p:cNvSpPr>
          <p:nvPr userDrawn="1"/>
        </p:nvSpPr>
        <p:spPr>
          <a:xfrm>
            <a:off x="8581835" y="4754563"/>
            <a:ext cx="177990" cy="233362"/>
          </a:xfrm>
          <a:prstGeom prst="rect">
            <a:avLst/>
          </a:prstGeom>
        </p:spPr>
        <p:txBody>
          <a:bodyPr lIns="0" rIns="0"/>
          <a:lstStyle>
            <a:defPPr>
              <a:defRPr lang="en-US"/>
            </a:defPPr>
            <a:lvl1pPr marL="0" algn="r" defTabSz="457200" rtl="0" eaLnBrk="1" latinLnBrk="0" hangingPunct="1">
              <a:defRPr sz="1600" b="0" i="0" kern="1200">
                <a:solidFill>
                  <a:schemeClr val="bg1">
                    <a:lumMod val="50000"/>
                  </a:schemeClr>
                </a:solidFill>
                <a:latin typeface="Open Sans Light"/>
                <a:ea typeface="+mn-ea"/>
                <a:cs typeface="Open Sans Light"/>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fld id="{32477B88-DACD-ED46-BA46-8E3D3F0E8FE7}" type="slidenum">
              <a:rPr lang="en-US" sz="800" b="0" i="0" smtClean="0">
                <a:solidFill>
                  <a:schemeClr val="tx1">
                    <a:lumMod val="60000"/>
                    <a:lumOff val="40000"/>
                  </a:schemeClr>
                </a:solidFill>
                <a:latin typeface="Arial" charset="0"/>
                <a:cs typeface="Arial" charset="0"/>
              </a:rPr>
              <a:pPr fontAlgn="auto">
                <a:spcBef>
                  <a:spcPts val="0"/>
                </a:spcBef>
                <a:spcAft>
                  <a:spcPts val="0"/>
                </a:spcAft>
                <a:defRPr/>
              </a:pPr>
              <a:t>‹#›</a:t>
            </a:fld>
            <a:endParaRPr lang="en-US" sz="800" b="0" i="0" dirty="0">
              <a:solidFill>
                <a:schemeClr val="tx1">
                  <a:lumMod val="60000"/>
                  <a:lumOff val="40000"/>
                </a:schemeClr>
              </a:solidFill>
              <a:latin typeface="Arial" charset="0"/>
              <a:cs typeface="Arial" charset="0"/>
            </a:endParaRPr>
          </a:p>
        </p:txBody>
      </p:sp>
    </p:spTree>
    <p:extLst>
      <p:ext uri="{BB962C8B-B14F-4D97-AF65-F5344CB8AC3E}">
        <p14:creationId xmlns:p14="http://schemas.microsoft.com/office/powerpoint/2010/main" val="256815750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Full Bleed Image Only">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stretch>
            <a:fillRect/>
          </a:stretch>
        </p:blipFill>
        <p:spPr>
          <a:xfrm>
            <a:off x="495574" y="4768577"/>
            <a:ext cx="1163261" cy="145206"/>
          </a:xfrm>
          <a:prstGeom prst="rect">
            <a:avLst/>
          </a:prstGeom>
        </p:spPr>
      </p:pic>
      <p:sp>
        <p:nvSpPr>
          <p:cNvPr id="4" name="Picture Placeholder 3">
            <a:extLst>
              <a:ext uri="{FF2B5EF4-FFF2-40B4-BE49-F238E27FC236}">
                <a16:creationId xmlns:a16="http://schemas.microsoft.com/office/drawing/2014/main" id="{079A4FE8-5BBD-5144-B80B-83166EEC7B19}"/>
              </a:ext>
            </a:extLst>
          </p:cNvPr>
          <p:cNvSpPr>
            <a:spLocks noGrp="1"/>
          </p:cNvSpPr>
          <p:nvPr>
            <p:ph type="pic" sz="quarter" idx="12"/>
          </p:nvPr>
        </p:nvSpPr>
        <p:spPr>
          <a:xfrm>
            <a:off x="0" y="0"/>
            <a:ext cx="9144000" cy="5143500"/>
          </a:xfrm>
          <a:solidFill>
            <a:schemeClr val="tx1">
              <a:lumMod val="50000"/>
            </a:schemeClr>
          </a:solidFill>
        </p:spPr>
        <p:txBody>
          <a:bodyPr tIns="457200">
            <a:normAutofit/>
          </a:bodyPr>
          <a:lstStyle>
            <a:lvl1pPr marL="0" indent="0" algn="ctr">
              <a:buFontTx/>
              <a:buNone/>
              <a:defRPr sz="1600">
                <a:solidFill>
                  <a:schemeClr val="tx1">
                    <a:lumMod val="20000"/>
                    <a:lumOff val="80000"/>
                  </a:schemeClr>
                </a:solidFill>
              </a:defRPr>
            </a:lvl1pPr>
          </a:lstStyle>
          <a:p>
            <a:r>
              <a:rPr lang="en-US" dirty="0"/>
              <a:t>Click icon to add picture</a:t>
            </a:r>
          </a:p>
        </p:txBody>
      </p:sp>
      <p:sp>
        <p:nvSpPr>
          <p:cNvPr id="8" name="Slide Number Placeholder 5"/>
          <p:cNvSpPr txBox="1">
            <a:spLocks/>
          </p:cNvSpPr>
          <p:nvPr userDrawn="1"/>
        </p:nvSpPr>
        <p:spPr>
          <a:xfrm>
            <a:off x="8581835" y="4754563"/>
            <a:ext cx="177990" cy="233362"/>
          </a:xfrm>
          <a:prstGeom prst="rect">
            <a:avLst/>
          </a:prstGeom>
        </p:spPr>
        <p:txBody>
          <a:bodyPr lIns="0" rIns="0"/>
          <a:lstStyle>
            <a:defPPr>
              <a:defRPr lang="en-US"/>
            </a:defPPr>
            <a:lvl1pPr marL="0" algn="r" defTabSz="457200" rtl="0" eaLnBrk="1" latinLnBrk="0" hangingPunct="1">
              <a:defRPr sz="1600" b="0" i="0" kern="1200">
                <a:solidFill>
                  <a:schemeClr val="bg1">
                    <a:lumMod val="50000"/>
                  </a:schemeClr>
                </a:solidFill>
                <a:latin typeface="Open Sans Light"/>
                <a:ea typeface="+mn-ea"/>
                <a:cs typeface="Open Sans Light"/>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fld id="{32477B88-DACD-ED46-BA46-8E3D3F0E8FE7}" type="slidenum">
              <a:rPr lang="en-US" sz="800" b="0" i="0" smtClean="0">
                <a:solidFill>
                  <a:schemeClr val="tx1">
                    <a:lumMod val="60000"/>
                    <a:lumOff val="40000"/>
                  </a:schemeClr>
                </a:solidFill>
                <a:latin typeface="Arial" charset="0"/>
                <a:cs typeface="Arial" charset="0"/>
              </a:rPr>
              <a:pPr fontAlgn="auto">
                <a:spcBef>
                  <a:spcPts val="0"/>
                </a:spcBef>
                <a:spcAft>
                  <a:spcPts val="0"/>
                </a:spcAft>
                <a:defRPr/>
              </a:pPr>
              <a:t>‹#›</a:t>
            </a:fld>
            <a:endParaRPr lang="en-US" sz="800" b="0" i="0" dirty="0">
              <a:solidFill>
                <a:schemeClr val="tx1">
                  <a:lumMod val="60000"/>
                  <a:lumOff val="40000"/>
                </a:schemeClr>
              </a:solidFill>
              <a:latin typeface="Arial" charset="0"/>
              <a:cs typeface="Arial" charset="0"/>
            </a:endParaRPr>
          </a:p>
        </p:txBody>
      </p:sp>
    </p:spTree>
    <p:extLst>
      <p:ext uri="{BB962C8B-B14F-4D97-AF65-F5344CB8AC3E}">
        <p14:creationId xmlns:p14="http://schemas.microsoft.com/office/powerpoint/2010/main" val="319883479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Photo + Content (bullets)">
    <p:spTree>
      <p:nvGrpSpPr>
        <p:cNvPr id="1" name=""/>
        <p:cNvGrpSpPr/>
        <p:nvPr/>
      </p:nvGrpSpPr>
      <p:grpSpPr>
        <a:xfrm>
          <a:off x="0" y="0"/>
          <a:ext cx="0" cy="0"/>
          <a:chOff x="0" y="0"/>
          <a:chExt cx="0" cy="0"/>
        </a:xfrm>
      </p:grpSpPr>
      <p:sp>
        <p:nvSpPr>
          <p:cNvPr id="4" name="Picture Placeholder 3"/>
          <p:cNvSpPr>
            <a:spLocks noGrp="1"/>
          </p:cNvSpPr>
          <p:nvPr>
            <p:ph type="pic" sz="quarter" idx="12"/>
          </p:nvPr>
        </p:nvSpPr>
        <p:spPr>
          <a:xfrm>
            <a:off x="0" y="0"/>
            <a:ext cx="4559300" cy="5143500"/>
          </a:xfrm>
          <a:solidFill>
            <a:schemeClr val="tx1">
              <a:lumMod val="50000"/>
            </a:schemeClr>
          </a:solidFill>
        </p:spPr>
        <p:txBody>
          <a:bodyPr tIns="457200">
            <a:normAutofit/>
          </a:bodyPr>
          <a:lstStyle>
            <a:lvl1pPr marL="0" indent="0" algn="ctr">
              <a:buFontTx/>
              <a:buNone/>
              <a:defRPr sz="1600">
                <a:solidFill>
                  <a:schemeClr val="tx1">
                    <a:lumMod val="20000"/>
                    <a:lumOff val="80000"/>
                  </a:schemeClr>
                </a:solidFill>
              </a:defRPr>
            </a:lvl1pPr>
          </a:lstStyle>
          <a:p>
            <a:r>
              <a:rPr lang="en-US" dirty="0"/>
              <a:t>Click icon to add picture</a:t>
            </a:r>
          </a:p>
        </p:txBody>
      </p:sp>
      <p:sp>
        <p:nvSpPr>
          <p:cNvPr id="14" name="Slide Number Placeholder 5"/>
          <p:cNvSpPr txBox="1">
            <a:spLocks/>
          </p:cNvSpPr>
          <p:nvPr userDrawn="1"/>
        </p:nvSpPr>
        <p:spPr>
          <a:xfrm>
            <a:off x="8581835" y="4754563"/>
            <a:ext cx="177990" cy="233362"/>
          </a:xfrm>
          <a:prstGeom prst="rect">
            <a:avLst/>
          </a:prstGeom>
        </p:spPr>
        <p:txBody>
          <a:bodyPr lIns="0" rIns="0"/>
          <a:lstStyle>
            <a:defPPr>
              <a:defRPr lang="en-US"/>
            </a:defPPr>
            <a:lvl1pPr marL="0" algn="r" defTabSz="457200" rtl="0" eaLnBrk="1" latinLnBrk="0" hangingPunct="1">
              <a:defRPr sz="1600" b="0" i="0" kern="1200">
                <a:solidFill>
                  <a:schemeClr val="bg1">
                    <a:lumMod val="50000"/>
                  </a:schemeClr>
                </a:solidFill>
                <a:latin typeface="Open Sans Light"/>
                <a:ea typeface="+mn-ea"/>
                <a:cs typeface="Open Sans Light"/>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fld id="{32477B88-DACD-ED46-BA46-8E3D3F0E8FE7}" type="slidenum">
              <a:rPr lang="en-US" sz="800" b="0" i="0" smtClean="0">
                <a:solidFill>
                  <a:schemeClr val="tx1">
                    <a:lumMod val="60000"/>
                    <a:lumOff val="40000"/>
                  </a:schemeClr>
                </a:solidFill>
                <a:latin typeface="Arial" charset="0"/>
                <a:cs typeface="Arial" charset="0"/>
              </a:rPr>
              <a:pPr fontAlgn="auto">
                <a:spcBef>
                  <a:spcPts val="0"/>
                </a:spcBef>
                <a:spcAft>
                  <a:spcPts val="0"/>
                </a:spcAft>
                <a:defRPr/>
              </a:pPr>
              <a:t>‹#›</a:t>
            </a:fld>
            <a:endParaRPr lang="en-US" sz="800" b="0" i="0" dirty="0">
              <a:solidFill>
                <a:schemeClr val="tx1">
                  <a:lumMod val="60000"/>
                  <a:lumOff val="40000"/>
                </a:schemeClr>
              </a:solidFill>
              <a:latin typeface="Arial" charset="0"/>
              <a:cs typeface="Arial" charset="0"/>
            </a:endParaRPr>
          </a:p>
        </p:txBody>
      </p:sp>
      <p:sp>
        <p:nvSpPr>
          <p:cNvPr id="13" name="Title 1"/>
          <p:cNvSpPr>
            <a:spLocks noGrp="1"/>
          </p:cNvSpPr>
          <p:nvPr>
            <p:ph type="title" hasCustomPrompt="1"/>
          </p:nvPr>
        </p:nvSpPr>
        <p:spPr>
          <a:xfrm>
            <a:off x="4949749" y="274639"/>
            <a:ext cx="3904650" cy="782265"/>
          </a:xfrm>
        </p:spPr>
        <p:txBody>
          <a:bodyPr/>
          <a:lstStyle>
            <a:lvl1pPr>
              <a:lnSpc>
                <a:spcPct val="90000"/>
              </a:lnSpc>
              <a:defRPr sz="2800" b="1" cap="none" baseline="0">
                <a:solidFill>
                  <a:schemeClr val="tx1"/>
                </a:solidFill>
              </a:defRPr>
            </a:lvl1pPr>
          </a:lstStyle>
          <a:p>
            <a:r>
              <a:rPr lang="en-US" dirty="0"/>
              <a:t>Click to edit master title style</a:t>
            </a:r>
          </a:p>
        </p:txBody>
      </p:sp>
      <p:sp>
        <p:nvSpPr>
          <p:cNvPr id="8" name="Text Placeholder 10"/>
          <p:cNvSpPr>
            <a:spLocks noGrp="1"/>
          </p:cNvSpPr>
          <p:nvPr>
            <p:ph type="body" sz="quarter" idx="15"/>
          </p:nvPr>
        </p:nvSpPr>
        <p:spPr>
          <a:xfrm>
            <a:off x="4949749" y="1119534"/>
            <a:ext cx="3904650" cy="243662"/>
          </a:xfrm>
        </p:spPr>
        <p:txBody>
          <a:bodyPr tIns="0" bIns="0">
            <a:noAutofit/>
          </a:bodyPr>
          <a:lstStyle>
            <a:lvl1pPr marL="0" indent="0">
              <a:spcBef>
                <a:spcPts val="0"/>
              </a:spcBef>
              <a:buFontTx/>
              <a:buNone/>
              <a:defRPr sz="2000">
                <a:solidFill>
                  <a:schemeClr val="accent5"/>
                </a:solidFill>
              </a:defRPr>
            </a:lvl1pPr>
            <a:lvl2pPr marL="342900" indent="0">
              <a:buFontTx/>
              <a:buNone/>
              <a:defRPr sz="1600">
                <a:solidFill>
                  <a:schemeClr val="tx1">
                    <a:lumMod val="60000"/>
                    <a:lumOff val="40000"/>
                  </a:schemeClr>
                </a:solidFill>
              </a:defRPr>
            </a:lvl2pPr>
            <a:lvl3pPr marL="685800" indent="0">
              <a:buFontTx/>
              <a:buNone/>
              <a:defRPr sz="1600">
                <a:solidFill>
                  <a:schemeClr val="tx1">
                    <a:lumMod val="60000"/>
                    <a:lumOff val="40000"/>
                  </a:schemeClr>
                </a:solidFill>
              </a:defRPr>
            </a:lvl3pPr>
            <a:lvl4pPr marL="1028700" indent="0">
              <a:buFontTx/>
              <a:buNone/>
              <a:defRPr sz="1600">
                <a:solidFill>
                  <a:schemeClr val="tx1">
                    <a:lumMod val="60000"/>
                    <a:lumOff val="40000"/>
                  </a:schemeClr>
                </a:solidFill>
              </a:defRPr>
            </a:lvl4pPr>
            <a:lvl5pPr marL="1371600" indent="0">
              <a:buFontTx/>
              <a:buNone/>
              <a:defRPr sz="1600">
                <a:solidFill>
                  <a:schemeClr val="tx1">
                    <a:lumMod val="60000"/>
                    <a:lumOff val="40000"/>
                  </a:schemeClr>
                </a:solidFill>
              </a:defRPr>
            </a:lvl5pPr>
          </a:lstStyle>
          <a:p>
            <a:pPr lvl="0"/>
            <a:r>
              <a:rPr lang="en-US"/>
              <a:t>Edit Master text styles</a:t>
            </a:r>
          </a:p>
        </p:txBody>
      </p:sp>
      <p:sp>
        <p:nvSpPr>
          <p:cNvPr id="10" name="Text Placeholder 5"/>
          <p:cNvSpPr>
            <a:spLocks noGrp="1"/>
          </p:cNvSpPr>
          <p:nvPr>
            <p:ph type="body" sz="quarter" idx="16"/>
          </p:nvPr>
        </p:nvSpPr>
        <p:spPr>
          <a:xfrm>
            <a:off x="4952456" y="1567784"/>
            <a:ext cx="3913644" cy="2877964"/>
          </a:xfrm>
        </p:spPr>
        <p:txBody>
          <a:bodyPr tIns="0" bIns="0">
            <a:noAutofit/>
          </a:bodyPr>
          <a:lstStyle>
            <a:lvl1pPr marL="171450" indent="-171450">
              <a:buClr>
                <a:schemeClr val="accent5"/>
              </a:buClr>
              <a:buFont typeface="Arial" charset="0"/>
              <a:buChar char="•"/>
              <a:defRPr sz="2000">
                <a:solidFill>
                  <a:schemeClr val="tx1"/>
                </a:solidFill>
              </a:defRPr>
            </a:lvl1pPr>
            <a:lvl2pPr marL="514350" indent="-171450">
              <a:buClr>
                <a:schemeClr val="tx1">
                  <a:lumMod val="60000"/>
                  <a:lumOff val="40000"/>
                </a:schemeClr>
              </a:buClr>
              <a:buFont typeface="Helvetica" charset="0"/>
              <a:buChar char="-"/>
              <a:defRPr sz="1800">
                <a:solidFill>
                  <a:schemeClr val="tx1"/>
                </a:solidFill>
              </a:defRPr>
            </a:lvl2pPr>
            <a:lvl3pPr marL="688975" indent="-114300">
              <a:buClr>
                <a:schemeClr val="tx1">
                  <a:lumMod val="60000"/>
                  <a:lumOff val="40000"/>
                </a:schemeClr>
              </a:buClr>
              <a:buSzPct val="70000"/>
              <a:buFont typeface="Arial" charset="0"/>
              <a:buChar char="•"/>
              <a:tabLst/>
              <a:defRPr sz="1600" baseline="0">
                <a:solidFill>
                  <a:schemeClr val="tx1"/>
                </a:solidFill>
              </a:defRPr>
            </a:lvl3pPr>
            <a:lvl4pPr marL="915988" indent="-112713">
              <a:buClr>
                <a:schemeClr val="tx1">
                  <a:lumMod val="60000"/>
                  <a:lumOff val="40000"/>
                </a:schemeClr>
              </a:buClr>
              <a:buSzPct val="70000"/>
              <a:buFont typeface="Arial" charset="0"/>
              <a:buChar char="•"/>
              <a:tabLst/>
              <a:defRPr sz="1600">
                <a:solidFill>
                  <a:schemeClr val="tx1"/>
                </a:solidFill>
              </a:defRPr>
            </a:lvl4pPr>
            <a:lvl5pPr marL="1144588" indent="-115888">
              <a:buClr>
                <a:schemeClr val="tx1">
                  <a:lumMod val="60000"/>
                  <a:lumOff val="40000"/>
                </a:schemeClr>
              </a:buClr>
              <a:buSzPct val="70000"/>
              <a:buFont typeface="Arial" charset="0"/>
              <a:buChar char="•"/>
              <a:tabLst/>
              <a:defRPr sz="1600">
                <a:solidFill>
                  <a:schemeClr val="tx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70354343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Photo + Content (desc)">
    <p:spTree>
      <p:nvGrpSpPr>
        <p:cNvPr id="1" name=""/>
        <p:cNvGrpSpPr/>
        <p:nvPr/>
      </p:nvGrpSpPr>
      <p:grpSpPr>
        <a:xfrm>
          <a:off x="0" y="0"/>
          <a:ext cx="0" cy="0"/>
          <a:chOff x="0" y="0"/>
          <a:chExt cx="0" cy="0"/>
        </a:xfrm>
      </p:grpSpPr>
      <p:sp>
        <p:nvSpPr>
          <p:cNvPr id="12" name="Text Placeholder 5"/>
          <p:cNvSpPr>
            <a:spLocks noGrp="1"/>
          </p:cNvSpPr>
          <p:nvPr>
            <p:ph type="body" sz="quarter" idx="13"/>
          </p:nvPr>
        </p:nvSpPr>
        <p:spPr>
          <a:xfrm>
            <a:off x="4951024" y="1561498"/>
            <a:ext cx="3913644" cy="2884249"/>
          </a:xfrm>
        </p:spPr>
        <p:txBody>
          <a:bodyPr tIns="0" bIns="0">
            <a:noAutofit/>
          </a:bodyPr>
          <a:lstStyle>
            <a:lvl1pPr marL="0" indent="0">
              <a:buClr>
                <a:schemeClr val="accent5"/>
              </a:buClr>
              <a:buFontTx/>
              <a:buNone/>
              <a:defRPr sz="2000" b="1">
                <a:solidFill>
                  <a:schemeClr val="accent5"/>
                </a:solidFill>
              </a:defRPr>
            </a:lvl1pPr>
            <a:lvl2pPr marL="4763" indent="0">
              <a:buClr>
                <a:schemeClr val="accent5"/>
              </a:buClr>
              <a:buFontTx/>
              <a:buNone/>
              <a:tabLst/>
              <a:defRPr sz="1800">
                <a:solidFill>
                  <a:schemeClr val="tx1"/>
                </a:solidFill>
              </a:defRPr>
            </a:lvl2pPr>
            <a:lvl3pPr marL="685800" indent="0">
              <a:buClr>
                <a:schemeClr val="accent5"/>
              </a:buClr>
              <a:buFontTx/>
              <a:buNone/>
              <a:tabLst/>
              <a:defRPr sz="1400">
                <a:solidFill>
                  <a:schemeClr val="tx1">
                    <a:lumMod val="60000"/>
                    <a:lumOff val="40000"/>
                  </a:schemeClr>
                </a:solidFill>
              </a:defRPr>
            </a:lvl3pPr>
            <a:lvl4pPr marL="1028700" indent="0">
              <a:buClr>
                <a:schemeClr val="accent5"/>
              </a:buClr>
              <a:buFontTx/>
              <a:buNone/>
              <a:defRPr sz="1100">
                <a:solidFill>
                  <a:schemeClr val="tx1">
                    <a:lumMod val="60000"/>
                    <a:lumOff val="40000"/>
                  </a:schemeClr>
                </a:solidFill>
              </a:defRPr>
            </a:lvl4pPr>
            <a:lvl5pPr marL="1371600" indent="0">
              <a:buClr>
                <a:schemeClr val="accent5"/>
              </a:buClr>
              <a:buFontTx/>
              <a:buNone/>
              <a:defRPr sz="1100">
                <a:solidFill>
                  <a:schemeClr val="tx1">
                    <a:lumMod val="60000"/>
                    <a:lumOff val="40000"/>
                  </a:schemeClr>
                </a:solidFill>
              </a:defRPr>
            </a:lvl5pPr>
          </a:lstStyle>
          <a:p>
            <a:pPr lvl="0"/>
            <a:r>
              <a:rPr lang="en-US"/>
              <a:t>Edit Master text styles</a:t>
            </a:r>
          </a:p>
          <a:p>
            <a:pPr lvl="1"/>
            <a:r>
              <a:rPr lang="en-US"/>
              <a:t>Second level</a:t>
            </a:r>
          </a:p>
        </p:txBody>
      </p:sp>
      <p:sp>
        <p:nvSpPr>
          <p:cNvPr id="4" name="Picture Placeholder 3"/>
          <p:cNvSpPr>
            <a:spLocks noGrp="1"/>
          </p:cNvSpPr>
          <p:nvPr>
            <p:ph type="pic" sz="quarter" idx="12"/>
          </p:nvPr>
        </p:nvSpPr>
        <p:spPr>
          <a:xfrm>
            <a:off x="0" y="0"/>
            <a:ext cx="4559300" cy="5143500"/>
          </a:xfrm>
          <a:solidFill>
            <a:schemeClr val="tx1">
              <a:lumMod val="50000"/>
            </a:schemeClr>
          </a:solidFill>
        </p:spPr>
        <p:txBody>
          <a:bodyPr tIns="457200">
            <a:normAutofit/>
          </a:bodyPr>
          <a:lstStyle>
            <a:lvl1pPr marL="0" indent="0" algn="ctr">
              <a:buFontTx/>
              <a:buNone/>
              <a:defRPr sz="1600">
                <a:solidFill>
                  <a:schemeClr val="tx1">
                    <a:lumMod val="20000"/>
                    <a:lumOff val="80000"/>
                  </a:schemeClr>
                </a:solidFill>
              </a:defRPr>
            </a:lvl1pPr>
          </a:lstStyle>
          <a:p>
            <a:r>
              <a:rPr lang="en-US" dirty="0"/>
              <a:t>Click icon to add picture</a:t>
            </a:r>
          </a:p>
        </p:txBody>
      </p:sp>
      <p:sp>
        <p:nvSpPr>
          <p:cNvPr id="14" name="Slide Number Placeholder 5"/>
          <p:cNvSpPr txBox="1">
            <a:spLocks/>
          </p:cNvSpPr>
          <p:nvPr userDrawn="1"/>
        </p:nvSpPr>
        <p:spPr>
          <a:xfrm>
            <a:off x="8581835" y="4754563"/>
            <a:ext cx="177990" cy="233362"/>
          </a:xfrm>
          <a:prstGeom prst="rect">
            <a:avLst/>
          </a:prstGeom>
        </p:spPr>
        <p:txBody>
          <a:bodyPr lIns="0" rIns="0"/>
          <a:lstStyle>
            <a:defPPr>
              <a:defRPr lang="en-US"/>
            </a:defPPr>
            <a:lvl1pPr marL="0" algn="r" defTabSz="457200" rtl="0" eaLnBrk="1" latinLnBrk="0" hangingPunct="1">
              <a:defRPr sz="1600" b="0" i="0" kern="1200">
                <a:solidFill>
                  <a:schemeClr val="bg1">
                    <a:lumMod val="50000"/>
                  </a:schemeClr>
                </a:solidFill>
                <a:latin typeface="Open Sans Light"/>
                <a:ea typeface="+mn-ea"/>
                <a:cs typeface="Open Sans Light"/>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fld id="{32477B88-DACD-ED46-BA46-8E3D3F0E8FE7}" type="slidenum">
              <a:rPr lang="en-US" sz="800" b="0" i="0" smtClean="0">
                <a:solidFill>
                  <a:schemeClr val="tx1">
                    <a:lumMod val="60000"/>
                    <a:lumOff val="40000"/>
                  </a:schemeClr>
                </a:solidFill>
                <a:latin typeface="Arial" charset="0"/>
                <a:cs typeface="Arial" charset="0"/>
              </a:rPr>
              <a:pPr fontAlgn="auto">
                <a:spcBef>
                  <a:spcPts val="0"/>
                </a:spcBef>
                <a:spcAft>
                  <a:spcPts val="0"/>
                </a:spcAft>
                <a:defRPr/>
              </a:pPr>
              <a:t>‹#›</a:t>
            </a:fld>
            <a:endParaRPr lang="en-US" sz="800" b="0" i="0" dirty="0">
              <a:solidFill>
                <a:schemeClr val="tx1">
                  <a:lumMod val="60000"/>
                  <a:lumOff val="40000"/>
                </a:schemeClr>
              </a:solidFill>
              <a:latin typeface="Arial" charset="0"/>
              <a:cs typeface="Arial" charset="0"/>
            </a:endParaRPr>
          </a:p>
        </p:txBody>
      </p:sp>
      <p:sp>
        <p:nvSpPr>
          <p:cNvPr id="10" name="Title 1"/>
          <p:cNvSpPr>
            <a:spLocks noGrp="1"/>
          </p:cNvSpPr>
          <p:nvPr>
            <p:ph type="title" hasCustomPrompt="1"/>
          </p:nvPr>
        </p:nvSpPr>
        <p:spPr>
          <a:xfrm>
            <a:off x="4949749" y="274639"/>
            <a:ext cx="3904650" cy="782265"/>
          </a:xfrm>
        </p:spPr>
        <p:txBody>
          <a:bodyPr/>
          <a:lstStyle>
            <a:lvl1pPr>
              <a:lnSpc>
                <a:spcPct val="90000"/>
              </a:lnSpc>
              <a:defRPr sz="2800" b="1" cap="none" baseline="0">
                <a:solidFill>
                  <a:schemeClr val="tx1"/>
                </a:solidFill>
              </a:defRPr>
            </a:lvl1pPr>
          </a:lstStyle>
          <a:p>
            <a:r>
              <a:rPr lang="en-US" dirty="0"/>
              <a:t>Click to edit master title style</a:t>
            </a:r>
          </a:p>
        </p:txBody>
      </p:sp>
      <p:sp>
        <p:nvSpPr>
          <p:cNvPr id="15" name="Text Placeholder 10"/>
          <p:cNvSpPr>
            <a:spLocks noGrp="1"/>
          </p:cNvSpPr>
          <p:nvPr>
            <p:ph type="body" sz="quarter" idx="15"/>
          </p:nvPr>
        </p:nvSpPr>
        <p:spPr>
          <a:xfrm>
            <a:off x="4949749" y="1119534"/>
            <a:ext cx="3904650" cy="243662"/>
          </a:xfrm>
        </p:spPr>
        <p:txBody>
          <a:bodyPr tIns="0" bIns="0">
            <a:noAutofit/>
          </a:bodyPr>
          <a:lstStyle>
            <a:lvl1pPr marL="0" indent="0">
              <a:spcBef>
                <a:spcPts val="0"/>
              </a:spcBef>
              <a:buFontTx/>
              <a:buNone/>
              <a:defRPr sz="2000">
                <a:solidFill>
                  <a:schemeClr val="accent5"/>
                </a:solidFill>
              </a:defRPr>
            </a:lvl1pPr>
            <a:lvl2pPr marL="342900" indent="0">
              <a:buFontTx/>
              <a:buNone/>
              <a:defRPr sz="1600">
                <a:solidFill>
                  <a:schemeClr val="tx1">
                    <a:lumMod val="60000"/>
                    <a:lumOff val="40000"/>
                  </a:schemeClr>
                </a:solidFill>
              </a:defRPr>
            </a:lvl2pPr>
            <a:lvl3pPr marL="685800" indent="0">
              <a:buFontTx/>
              <a:buNone/>
              <a:defRPr sz="1600">
                <a:solidFill>
                  <a:schemeClr val="tx1">
                    <a:lumMod val="60000"/>
                    <a:lumOff val="40000"/>
                  </a:schemeClr>
                </a:solidFill>
              </a:defRPr>
            </a:lvl3pPr>
            <a:lvl4pPr marL="1028700" indent="0">
              <a:buFontTx/>
              <a:buNone/>
              <a:defRPr sz="1600">
                <a:solidFill>
                  <a:schemeClr val="tx1">
                    <a:lumMod val="60000"/>
                    <a:lumOff val="40000"/>
                  </a:schemeClr>
                </a:solidFill>
              </a:defRPr>
            </a:lvl4pPr>
            <a:lvl5pPr marL="1371600" indent="0">
              <a:buFontTx/>
              <a:buNone/>
              <a:defRPr sz="1600">
                <a:solidFill>
                  <a:schemeClr val="tx1">
                    <a:lumMod val="60000"/>
                    <a:lumOff val="40000"/>
                  </a:schemeClr>
                </a:solidFill>
              </a:defRPr>
            </a:lvl5pPr>
          </a:lstStyle>
          <a:p>
            <a:pPr lvl="0"/>
            <a:r>
              <a:rPr lang="en-US"/>
              <a:t>Edit Master text styles</a:t>
            </a:r>
          </a:p>
        </p:txBody>
      </p:sp>
    </p:spTree>
    <p:extLst>
      <p:ext uri="{BB962C8B-B14F-4D97-AF65-F5344CB8AC3E}">
        <p14:creationId xmlns:p14="http://schemas.microsoft.com/office/powerpoint/2010/main" val="272308033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Step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04294" y="274639"/>
            <a:ext cx="8106305" cy="513210"/>
          </a:xfrm>
        </p:spPr>
        <p:txBody>
          <a:bodyPr/>
          <a:lstStyle>
            <a:lvl1pPr>
              <a:lnSpc>
                <a:spcPct val="90000"/>
              </a:lnSpc>
              <a:defRPr sz="2800" b="1" cap="none" baseline="0">
                <a:solidFill>
                  <a:schemeClr val="tx1"/>
                </a:solidFill>
              </a:defRPr>
            </a:lvl1pPr>
          </a:lstStyle>
          <a:p>
            <a:r>
              <a:rPr lang="en-US" dirty="0"/>
              <a:t>Click to edit master title style</a:t>
            </a:r>
          </a:p>
        </p:txBody>
      </p:sp>
      <p:sp>
        <p:nvSpPr>
          <p:cNvPr id="8" name="Slide Number Placeholder 5"/>
          <p:cNvSpPr txBox="1">
            <a:spLocks/>
          </p:cNvSpPr>
          <p:nvPr userDrawn="1"/>
        </p:nvSpPr>
        <p:spPr>
          <a:xfrm>
            <a:off x="8581835" y="4754563"/>
            <a:ext cx="177990" cy="233362"/>
          </a:xfrm>
          <a:prstGeom prst="rect">
            <a:avLst/>
          </a:prstGeom>
        </p:spPr>
        <p:txBody>
          <a:bodyPr lIns="0" rIns="0"/>
          <a:lstStyle>
            <a:defPPr>
              <a:defRPr lang="en-US"/>
            </a:defPPr>
            <a:lvl1pPr marL="0" algn="r" defTabSz="457200" rtl="0" eaLnBrk="1" latinLnBrk="0" hangingPunct="1">
              <a:defRPr sz="1600" b="0" i="0" kern="1200">
                <a:solidFill>
                  <a:schemeClr val="bg1">
                    <a:lumMod val="50000"/>
                  </a:schemeClr>
                </a:solidFill>
                <a:latin typeface="Open Sans Light"/>
                <a:ea typeface="+mn-ea"/>
                <a:cs typeface="Open Sans Light"/>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fld id="{32477B88-DACD-ED46-BA46-8E3D3F0E8FE7}" type="slidenum">
              <a:rPr lang="en-US" sz="800" b="0" i="0" smtClean="0">
                <a:solidFill>
                  <a:schemeClr val="tx1">
                    <a:lumMod val="60000"/>
                    <a:lumOff val="40000"/>
                  </a:schemeClr>
                </a:solidFill>
                <a:latin typeface="Arial" charset="0"/>
                <a:cs typeface="Arial" charset="0"/>
              </a:rPr>
              <a:pPr fontAlgn="auto">
                <a:spcBef>
                  <a:spcPts val="0"/>
                </a:spcBef>
                <a:spcAft>
                  <a:spcPts val="0"/>
                </a:spcAft>
                <a:defRPr/>
              </a:pPr>
              <a:t>‹#›</a:t>
            </a:fld>
            <a:endParaRPr lang="en-US" sz="800" b="0" i="0" dirty="0">
              <a:solidFill>
                <a:schemeClr val="tx1">
                  <a:lumMod val="60000"/>
                  <a:lumOff val="40000"/>
                </a:schemeClr>
              </a:solidFill>
              <a:latin typeface="Arial" charset="0"/>
              <a:cs typeface="Arial" charset="0"/>
            </a:endParaRPr>
          </a:p>
        </p:txBody>
      </p:sp>
      <p:sp>
        <p:nvSpPr>
          <p:cNvPr id="9" name="Text Placeholder 5"/>
          <p:cNvSpPr>
            <a:spLocks noGrp="1"/>
          </p:cNvSpPr>
          <p:nvPr>
            <p:ph type="body" sz="quarter" idx="10"/>
          </p:nvPr>
        </p:nvSpPr>
        <p:spPr>
          <a:xfrm>
            <a:off x="584086" y="3432506"/>
            <a:ext cx="1506132" cy="744744"/>
          </a:xfrm>
        </p:spPr>
        <p:txBody>
          <a:bodyPr tIns="0" bIns="0">
            <a:noAutofit/>
          </a:bodyPr>
          <a:lstStyle>
            <a:lvl1pPr marL="0" indent="0" algn="ctr">
              <a:buFontTx/>
              <a:buNone/>
              <a:defRPr sz="1600">
                <a:solidFill>
                  <a:schemeClr val="tx1"/>
                </a:solidFill>
              </a:defRPr>
            </a:lvl1pPr>
            <a:lvl2pPr marL="342900" indent="0" algn="ctr">
              <a:buFontTx/>
              <a:buNone/>
              <a:defRPr/>
            </a:lvl2pPr>
            <a:lvl3pPr marL="685800" indent="0" algn="ctr">
              <a:buFontTx/>
              <a:buNone/>
              <a:defRPr/>
            </a:lvl3pPr>
            <a:lvl4pPr marL="1028700" indent="0" algn="ctr">
              <a:buFontTx/>
              <a:buNone/>
              <a:defRPr/>
            </a:lvl4pPr>
            <a:lvl5pPr marL="1371600" indent="0" algn="ctr">
              <a:buFontTx/>
              <a:buNone/>
              <a:defRPr/>
            </a:lvl5pPr>
          </a:lstStyle>
          <a:p>
            <a:pPr lvl="0"/>
            <a:r>
              <a:rPr lang="en-US"/>
              <a:t>Edit Master text styles</a:t>
            </a:r>
          </a:p>
        </p:txBody>
      </p:sp>
      <p:sp>
        <p:nvSpPr>
          <p:cNvPr id="21" name="Text Placeholder 5"/>
          <p:cNvSpPr>
            <a:spLocks noGrp="1"/>
          </p:cNvSpPr>
          <p:nvPr>
            <p:ph type="body" sz="quarter" idx="19"/>
          </p:nvPr>
        </p:nvSpPr>
        <p:spPr>
          <a:xfrm>
            <a:off x="584086" y="3200775"/>
            <a:ext cx="1506132" cy="231732"/>
          </a:xfrm>
        </p:spPr>
        <p:txBody>
          <a:bodyPr tIns="0" bIns="0">
            <a:noAutofit/>
          </a:bodyPr>
          <a:lstStyle>
            <a:lvl1pPr marL="0" indent="0" algn="ctr">
              <a:buFontTx/>
              <a:buNone/>
              <a:defRPr sz="1800" b="1">
                <a:solidFill>
                  <a:schemeClr val="tx1"/>
                </a:solidFill>
              </a:defRPr>
            </a:lvl1pPr>
            <a:lvl2pPr marL="342900" indent="0" algn="ctr">
              <a:buFontTx/>
              <a:buNone/>
              <a:defRPr/>
            </a:lvl2pPr>
            <a:lvl3pPr marL="685800" indent="0" algn="ctr">
              <a:buFontTx/>
              <a:buNone/>
              <a:defRPr/>
            </a:lvl3pPr>
            <a:lvl4pPr marL="1028700" indent="0" algn="ctr">
              <a:buFontTx/>
              <a:buNone/>
              <a:defRPr/>
            </a:lvl4pPr>
            <a:lvl5pPr marL="1371600" indent="0" algn="ctr">
              <a:buFontTx/>
              <a:buNone/>
              <a:defRPr/>
            </a:lvl5pPr>
          </a:lstStyle>
          <a:p>
            <a:pPr lvl="0"/>
            <a:r>
              <a:rPr lang="en-US"/>
              <a:t>Edit Master text styles</a:t>
            </a:r>
          </a:p>
        </p:txBody>
      </p:sp>
      <p:sp>
        <p:nvSpPr>
          <p:cNvPr id="22" name="Text Placeholder 5"/>
          <p:cNvSpPr>
            <a:spLocks noGrp="1"/>
          </p:cNvSpPr>
          <p:nvPr>
            <p:ph type="body" sz="quarter" idx="20"/>
          </p:nvPr>
        </p:nvSpPr>
        <p:spPr>
          <a:xfrm>
            <a:off x="2669670" y="3432506"/>
            <a:ext cx="1506132" cy="744744"/>
          </a:xfrm>
        </p:spPr>
        <p:txBody>
          <a:bodyPr tIns="0" bIns="0">
            <a:noAutofit/>
          </a:bodyPr>
          <a:lstStyle>
            <a:lvl1pPr marL="0" indent="0" algn="ctr">
              <a:buFontTx/>
              <a:buNone/>
              <a:defRPr sz="1600">
                <a:solidFill>
                  <a:schemeClr val="tx1"/>
                </a:solidFill>
              </a:defRPr>
            </a:lvl1pPr>
            <a:lvl2pPr marL="342900" indent="0" algn="ctr">
              <a:buFontTx/>
              <a:buNone/>
              <a:defRPr/>
            </a:lvl2pPr>
            <a:lvl3pPr marL="685800" indent="0" algn="ctr">
              <a:buFontTx/>
              <a:buNone/>
              <a:defRPr/>
            </a:lvl3pPr>
            <a:lvl4pPr marL="1028700" indent="0" algn="ctr">
              <a:buFontTx/>
              <a:buNone/>
              <a:defRPr/>
            </a:lvl4pPr>
            <a:lvl5pPr marL="1371600" indent="0" algn="ctr">
              <a:buFontTx/>
              <a:buNone/>
              <a:defRPr/>
            </a:lvl5pPr>
          </a:lstStyle>
          <a:p>
            <a:pPr lvl="0"/>
            <a:r>
              <a:rPr lang="en-US"/>
              <a:t>Edit Master text styles</a:t>
            </a:r>
          </a:p>
        </p:txBody>
      </p:sp>
      <p:sp>
        <p:nvSpPr>
          <p:cNvPr id="25" name="Text Placeholder 5"/>
          <p:cNvSpPr>
            <a:spLocks noGrp="1"/>
          </p:cNvSpPr>
          <p:nvPr>
            <p:ph type="body" sz="quarter" idx="22"/>
          </p:nvPr>
        </p:nvSpPr>
        <p:spPr>
          <a:xfrm>
            <a:off x="2669670" y="3200775"/>
            <a:ext cx="1506132" cy="231732"/>
          </a:xfrm>
        </p:spPr>
        <p:txBody>
          <a:bodyPr tIns="0" bIns="0">
            <a:noAutofit/>
          </a:bodyPr>
          <a:lstStyle>
            <a:lvl1pPr marL="0" marR="0" indent="0" algn="ctr" defTabSz="685800" rtl="0" eaLnBrk="1" fontAlgn="base" latinLnBrk="0" hangingPunct="1">
              <a:lnSpc>
                <a:spcPct val="90000"/>
              </a:lnSpc>
              <a:spcBef>
                <a:spcPts val="750"/>
              </a:spcBef>
              <a:spcAft>
                <a:spcPct val="0"/>
              </a:spcAft>
              <a:buClr>
                <a:schemeClr val="bg1"/>
              </a:buClr>
              <a:buSzTx/>
              <a:buFontTx/>
              <a:buNone/>
              <a:tabLst/>
              <a:defRPr sz="1800" b="1">
                <a:solidFill>
                  <a:schemeClr val="tx1"/>
                </a:solidFill>
              </a:defRPr>
            </a:lvl1pPr>
            <a:lvl2pPr marL="342900" indent="0" algn="ctr">
              <a:buFontTx/>
              <a:buNone/>
              <a:defRPr/>
            </a:lvl2pPr>
            <a:lvl3pPr marL="685800" indent="0" algn="ctr">
              <a:buFontTx/>
              <a:buNone/>
              <a:defRPr/>
            </a:lvl3pPr>
            <a:lvl4pPr marL="1028700" indent="0" algn="ctr">
              <a:buFontTx/>
              <a:buNone/>
              <a:defRPr/>
            </a:lvl4pPr>
            <a:lvl5pPr marL="1371600" indent="0" algn="ctr">
              <a:buFontTx/>
              <a:buNone/>
              <a:defRPr/>
            </a:lvl5pPr>
          </a:lstStyle>
          <a:p>
            <a:pPr marL="0" marR="0" lvl="0" indent="0" algn="ctr" defTabSz="685800" rtl="0" eaLnBrk="1" fontAlgn="base" latinLnBrk="0" hangingPunct="1">
              <a:lnSpc>
                <a:spcPct val="90000"/>
              </a:lnSpc>
              <a:spcBef>
                <a:spcPts val="750"/>
              </a:spcBef>
              <a:spcAft>
                <a:spcPct val="0"/>
              </a:spcAft>
              <a:buClr>
                <a:schemeClr val="bg1"/>
              </a:buClr>
              <a:buSzTx/>
              <a:buFontTx/>
              <a:buNone/>
              <a:tabLst/>
              <a:defRPr/>
            </a:pPr>
            <a:r>
              <a:rPr lang="en-US"/>
              <a:t>Edit Master text styles</a:t>
            </a:r>
          </a:p>
        </p:txBody>
      </p:sp>
      <p:sp>
        <p:nvSpPr>
          <p:cNvPr id="26" name="Text Placeholder 5"/>
          <p:cNvSpPr>
            <a:spLocks noGrp="1"/>
          </p:cNvSpPr>
          <p:nvPr>
            <p:ph type="body" sz="quarter" idx="23"/>
          </p:nvPr>
        </p:nvSpPr>
        <p:spPr>
          <a:xfrm>
            <a:off x="4761517" y="3432506"/>
            <a:ext cx="1506132" cy="744744"/>
          </a:xfrm>
        </p:spPr>
        <p:txBody>
          <a:bodyPr tIns="0" bIns="0">
            <a:noAutofit/>
          </a:bodyPr>
          <a:lstStyle>
            <a:lvl1pPr marL="0" indent="0" algn="ctr">
              <a:buFontTx/>
              <a:buNone/>
              <a:defRPr sz="1600">
                <a:solidFill>
                  <a:schemeClr val="tx1"/>
                </a:solidFill>
              </a:defRPr>
            </a:lvl1pPr>
            <a:lvl2pPr marL="342900" indent="0" algn="ctr">
              <a:buFontTx/>
              <a:buNone/>
              <a:defRPr/>
            </a:lvl2pPr>
            <a:lvl3pPr marL="685800" indent="0" algn="ctr">
              <a:buFontTx/>
              <a:buNone/>
              <a:defRPr/>
            </a:lvl3pPr>
            <a:lvl4pPr marL="1028700" indent="0" algn="ctr">
              <a:buFontTx/>
              <a:buNone/>
              <a:defRPr/>
            </a:lvl4pPr>
            <a:lvl5pPr marL="1371600" indent="0" algn="ctr">
              <a:buFontTx/>
              <a:buNone/>
              <a:defRPr/>
            </a:lvl5pPr>
          </a:lstStyle>
          <a:p>
            <a:pPr lvl="0"/>
            <a:r>
              <a:rPr lang="en-US"/>
              <a:t>Edit Master text styles</a:t>
            </a:r>
          </a:p>
        </p:txBody>
      </p:sp>
      <p:sp>
        <p:nvSpPr>
          <p:cNvPr id="29" name="Text Placeholder 5"/>
          <p:cNvSpPr>
            <a:spLocks noGrp="1"/>
          </p:cNvSpPr>
          <p:nvPr>
            <p:ph type="body" sz="quarter" idx="25"/>
          </p:nvPr>
        </p:nvSpPr>
        <p:spPr>
          <a:xfrm>
            <a:off x="4761517" y="3200775"/>
            <a:ext cx="1506132" cy="231732"/>
          </a:xfrm>
        </p:spPr>
        <p:txBody>
          <a:bodyPr tIns="0" bIns="0">
            <a:noAutofit/>
          </a:bodyPr>
          <a:lstStyle>
            <a:lvl1pPr marL="0" indent="0" algn="ctr">
              <a:buFontTx/>
              <a:buNone/>
              <a:defRPr sz="1800" b="1">
                <a:solidFill>
                  <a:schemeClr val="tx1"/>
                </a:solidFill>
              </a:defRPr>
            </a:lvl1pPr>
            <a:lvl2pPr marL="342900" indent="0" algn="ctr">
              <a:buFontTx/>
              <a:buNone/>
              <a:defRPr/>
            </a:lvl2pPr>
            <a:lvl3pPr marL="685800" indent="0" algn="ctr">
              <a:buFontTx/>
              <a:buNone/>
              <a:defRPr/>
            </a:lvl3pPr>
            <a:lvl4pPr marL="1028700" indent="0" algn="ctr">
              <a:buFontTx/>
              <a:buNone/>
              <a:defRPr/>
            </a:lvl4pPr>
            <a:lvl5pPr marL="1371600" indent="0" algn="ctr">
              <a:buFontTx/>
              <a:buNone/>
              <a:defRPr/>
            </a:lvl5pPr>
          </a:lstStyle>
          <a:p>
            <a:pPr lvl="0"/>
            <a:r>
              <a:rPr lang="en-US"/>
              <a:t>Edit Master text styles</a:t>
            </a:r>
          </a:p>
        </p:txBody>
      </p:sp>
      <p:sp>
        <p:nvSpPr>
          <p:cNvPr id="30" name="Text Placeholder 5"/>
          <p:cNvSpPr>
            <a:spLocks noGrp="1"/>
          </p:cNvSpPr>
          <p:nvPr>
            <p:ph type="body" sz="quarter" idx="26"/>
          </p:nvPr>
        </p:nvSpPr>
        <p:spPr>
          <a:xfrm>
            <a:off x="6834575" y="3432506"/>
            <a:ext cx="1506132" cy="744744"/>
          </a:xfrm>
        </p:spPr>
        <p:txBody>
          <a:bodyPr tIns="0" bIns="0">
            <a:noAutofit/>
          </a:bodyPr>
          <a:lstStyle>
            <a:lvl1pPr marL="0" indent="0" algn="ctr">
              <a:buFontTx/>
              <a:buNone/>
              <a:defRPr sz="1600">
                <a:solidFill>
                  <a:schemeClr val="tx1"/>
                </a:solidFill>
              </a:defRPr>
            </a:lvl1pPr>
            <a:lvl2pPr marL="342900" indent="0" algn="ctr">
              <a:buFontTx/>
              <a:buNone/>
              <a:defRPr/>
            </a:lvl2pPr>
            <a:lvl3pPr marL="685800" indent="0" algn="ctr">
              <a:buFontTx/>
              <a:buNone/>
              <a:defRPr/>
            </a:lvl3pPr>
            <a:lvl4pPr marL="1028700" indent="0" algn="ctr">
              <a:buFontTx/>
              <a:buNone/>
              <a:defRPr/>
            </a:lvl4pPr>
            <a:lvl5pPr marL="1371600" indent="0" algn="ctr">
              <a:buFontTx/>
              <a:buNone/>
              <a:defRPr/>
            </a:lvl5pPr>
          </a:lstStyle>
          <a:p>
            <a:pPr lvl="0"/>
            <a:r>
              <a:rPr lang="en-US"/>
              <a:t>Edit Master text styles</a:t>
            </a:r>
          </a:p>
        </p:txBody>
      </p:sp>
      <p:sp>
        <p:nvSpPr>
          <p:cNvPr id="33" name="Text Placeholder 5"/>
          <p:cNvSpPr>
            <a:spLocks noGrp="1"/>
          </p:cNvSpPr>
          <p:nvPr>
            <p:ph type="body" sz="quarter" idx="28"/>
          </p:nvPr>
        </p:nvSpPr>
        <p:spPr>
          <a:xfrm>
            <a:off x="6834575" y="3200775"/>
            <a:ext cx="1506132" cy="231732"/>
          </a:xfrm>
        </p:spPr>
        <p:txBody>
          <a:bodyPr tIns="0" bIns="0">
            <a:noAutofit/>
          </a:bodyPr>
          <a:lstStyle>
            <a:lvl1pPr marL="0" indent="0" algn="ctr">
              <a:buFontTx/>
              <a:buNone/>
              <a:defRPr sz="1800" b="1">
                <a:solidFill>
                  <a:schemeClr val="tx1"/>
                </a:solidFill>
              </a:defRPr>
            </a:lvl1pPr>
            <a:lvl2pPr marL="342900" indent="0" algn="ctr">
              <a:buFontTx/>
              <a:buNone/>
              <a:defRPr/>
            </a:lvl2pPr>
            <a:lvl3pPr marL="685800" indent="0" algn="ctr">
              <a:buFontTx/>
              <a:buNone/>
              <a:defRPr/>
            </a:lvl3pPr>
            <a:lvl4pPr marL="1028700" indent="0" algn="ctr">
              <a:buFontTx/>
              <a:buNone/>
              <a:defRPr/>
            </a:lvl4pPr>
            <a:lvl5pPr marL="1371600" indent="0" algn="ctr">
              <a:buFontTx/>
              <a:buNone/>
              <a:defRPr/>
            </a:lvl5pPr>
          </a:lstStyle>
          <a:p>
            <a:pPr lvl="0"/>
            <a:r>
              <a:rPr lang="en-US"/>
              <a:t>Edit Master text styles</a:t>
            </a:r>
          </a:p>
        </p:txBody>
      </p:sp>
      <p:sp>
        <p:nvSpPr>
          <p:cNvPr id="38" name="Text Placeholder 10"/>
          <p:cNvSpPr>
            <a:spLocks noGrp="1"/>
          </p:cNvSpPr>
          <p:nvPr>
            <p:ph type="body" sz="quarter" idx="29"/>
          </p:nvPr>
        </p:nvSpPr>
        <p:spPr>
          <a:xfrm>
            <a:off x="504294" y="787850"/>
            <a:ext cx="8106305" cy="243662"/>
          </a:xfrm>
        </p:spPr>
        <p:txBody>
          <a:bodyPr tIns="0" bIns="0">
            <a:noAutofit/>
          </a:bodyPr>
          <a:lstStyle>
            <a:lvl1pPr marL="0" indent="0">
              <a:spcBef>
                <a:spcPts val="0"/>
              </a:spcBef>
              <a:buFontTx/>
              <a:buNone/>
              <a:defRPr sz="2000">
                <a:solidFill>
                  <a:schemeClr val="accent5"/>
                </a:solidFill>
              </a:defRPr>
            </a:lvl1pPr>
            <a:lvl2pPr marL="342900" indent="0">
              <a:buFontTx/>
              <a:buNone/>
              <a:defRPr sz="1600">
                <a:solidFill>
                  <a:schemeClr val="tx1">
                    <a:lumMod val="60000"/>
                    <a:lumOff val="40000"/>
                  </a:schemeClr>
                </a:solidFill>
              </a:defRPr>
            </a:lvl2pPr>
            <a:lvl3pPr marL="685800" indent="0">
              <a:buFontTx/>
              <a:buNone/>
              <a:defRPr sz="1600">
                <a:solidFill>
                  <a:schemeClr val="tx1">
                    <a:lumMod val="60000"/>
                    <a:lumOff val="40000"/>
                  </a:schemeClr>
                </a:solidFill>
              </a:defRPr>
            </a:lvl3pPr>
            <a:lvl4pPr marL="1028700" indent="0">
              <a:buFontTx/>
              <a:buNone/>
              <a:defRPr sz="1600">
                <a:solidFill>
                  <a:schemeClr val="tx1">
                    <a:lumMod val="60000"/>
                    <a:lumOff val="40000"/>
                  </a:schemeClr>
                </a:solidFill>
              </a:defRPr>
            </a:lvl4pPr>
            <a:lvl5pPr marL="1371600" indent="0">
              <a:buFontTx/>
              <a:buNone/>
              <a:defRPr sz="1600">
                <a:solidFill>
                  <a:schemeClr val="tx1">
                    <a:lumMod val="60000"/>
                    <a:lumOff val="40000"/>
                  </a:schemeClr>
                </a:solidFill>
              </a:defRPr>
            </a:lvl5pPr>
          </a:lstStyle>
          <a:p>
            <a:pPr lvl="0"/>
            <a:r>
              <a:rPr lang="en-US"/>
              <a:t>Edit Master text styles</a:t>
            </a:r>
          </a:p>
        </p:txBody>
      </p:sp>
      <p:pic>
        <p:nvPicPr>
          <p:cNvPr id="15" name="Picture 14">
            <a:extLst>
              <a:ext uri="{FF2B5EF4-FFF2-40B4-BE49-F238E27FC236}">
                <a16:creationId xmlns:a16="http://schemas.microsoft.com/office/drawing/2014/main" id="{A711BB32-EAFA-DA4E-8119-2B26980221FC}"/>
              </a:ext>
            </a:extLst>
          </p:cNvPr>
          <p:cNvPicPr>
            <a:picLocks noChangeAspect="1"/>
          </p:cNvPicPr>
          <p:nvPr userDrawn="1"/>
        </p:nvPicPr>
        <p:blipFill>
          <a:blip r:embed="rId2"/>
          <a:stretch>
            <a:fillRect/>
          </a:stretch>
        </p:blipFill>
        <p:spPr>
          <a:xfrm>
            <a:off x="495574" y="4768577"/>
            <a:ext cx="1163261" cy="145206"/>
          </a:xfrm>
          <a:prstGeom prst="rect">
            <a:avLst/>
          </a:prstGeom>
        </p:spPr>
      </p:pic>
    </p:spTree>
    <p:extLst>
      <p:ext uri="{BB962C8B-B14F-4D97-AF65-F5344CB8AC3E}">
        <p14:creationId xmlns:p14="http://schemas.microsoft.com/office/powerpoint/2010/main" val="240627415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Divider (stone)">
    <p:bg>
      <p:bgPr>
        <a:gradFill flip="none" rotWithShape="1">
          <a:gsLst>
            <a:gs pos="9000">
              <a:srgbClr val="FFFFFF"/>
            </a:gs>
            <a:gs pos="94000">
              <a:schemeClr val="tx1">
                <a:lumMod val="20000"/>
                <a:lumOff val="80000"/>
                <a:alpha val="65000"/>
              </a:schemeClr>
            </a:gs>
          </a:gsLst>
          <a:path path="circle">
            <a:fillToRect r="100000" b="100000"/>
          </a:path>
          <a:tileRect l="-100000" t="-100000"/>
        </a:gradFill>
        <a:effectLst/>
      </p:bgPr>
    </p:bg>
    <p:spTree>
      <p:nvGrpSpPr>
        <p:cNvPr id="1" name=""/>
        <p:cNvGrpSpPr/>
        <p:nvPr/>
      </p:nvGrpSpPr>
      <p:grpSpPr>
        <a:xfrm>
          <a:off x="0" y="0"/>
          <a:ext cx="0" cy="0"/>
          <a:chOff x="0" y="0"/>
          <a:chExt cx="0" cy="0"/>
        </a:xfrm>
      </p:grpSpPr>
      <p:sp>
        <p:nvSpPr>
          <p:cNvPr id="4" name="Rectangle 3"/>
          <p:cNvSpPr/>
          <p:nvPr userDrawn="1"/>
        </p:nvSpPr>
        <p:spPr>
          <a:xfrm>
            <a:off x="0" y="4631517"/>
            <a:ext cx="9144000" cy="511983"/>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Slide Number Placeholder 5"/>
          <p:cNvSpPr txBox="1">
            <a:spLocks/>
          </p:cNvSpPr>
          <p:nvPr userDrawn="1"/>
        </p:nvSpPr>
        <p:spPr>
          <a:xfrm>
            <a:off x="8581835" y="4754563"/>
            <a:ext cx="177990" cy="233362"/>
          </a:xfrm>
          <a:prstGeom prst="rect">
            <a:avLst/>
          </a:prstGeom>
        </p:spPr>
        <p:txBody>
          <a:bodyPr lIns="0" rIns="0"/>
          <a:lstStyle>
            <a:defPPr>
              <a:defRPr lang="en-US"/>
            </a:defPPr>
            <a:lvl1pPr marL="0" algn="r" defTabSz="457200" rtl="0" eaLnBrk="1" latinLnBrk="0" hangingPunct="1">
              <a:defRPr sz="1600" b="0" i="0" kern="1200">
                <a:solidFill>
                  <a:schemeClr val="bg1">
                    <a:lumMod val="50000"/>
                  </a:schemeClr>
                </a:solidFill>
                <a:latin typeface="Open Sans Light"/>
                <a:ea typeface="+mn-ea"/>
                <a:cs typeface="Open Sans Light"/>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fld id="{32477B88-DACD-ED46-BA46-8E3D3F0E8FE7}" type="slidenum">
              <a:rPr lang="en-US" sz="800" smtClean="0">
                <a:solidFill>
                  <a:srgbClr val="53565B">
                    <a:lumMod val="60000"/>
                    <a:lumOff val="40000"/>
                  </a:srgbClr>
                </a:solidFill>
                <a:latin typeface="Arial" charset="0"/>
                <a:cs typeface="Arial" charset="0"/>
              </a:rPr>
              <a:pPr fontAlgn="auto">
                <a:spcBef>
                  <a:spcPts val="0"/>
                </a:spcBef>
                <a:spcAft>
                  <a:spcPts val="0"/>
                </a:spcAft>
                <a:defRPr/>
              </a:pPr>
              <a:t>‹#›</a:t>
            </a:fld>
            <a:endParaRPr lang="en-US" sz="800" dirty="0">
              <a:solidFill>
                <a:srgbClr val="53565B">
                  <a:lumMod val="60000"/>
                  <a:lumOff val="40000"/>
                </a:srgbClr>
              </a:solidFill>
              <a:latin typeface="Arial" charset="0"/>
              <a:cs typeface="Arial" charset="0"/>
            </a:endParaRPr>
          </a:p>
        </p:txBody>
      </p:sp>
      <p:sp>
        <p:nvSpPr>
          <p:cNvPr id="9" name="Title 1"/>
          <p:cNvSpPr>
            <a:spLocks noGrp="1"/>
          </p:cNvSpPr>
          <p:nvPr>
            <p:ph type="title" hasCustomPrompt="1"/>
          </p:nvPr>
        </p:nvSpPr>
        <p:spPr>
          <a:xfrm>
            <a:off x="504295" y="1100376"/>
            <a:ext cx="4070304" cy="1757287"/>
          </a:xfrm>
        </p:spPr>
        <p:txBody>
          <a:bodyPr anchor="b"/>
          <a:lstStyle>
            <a:lvl1pPr>
              <a:lnSpc>
                <a:spcPct val="90000"/>
              </a:lnSpc>
              <a:defRPr sz="3600" b="1" cap="none" baseline="0">
                <a:solidFill>
                  <a:schemeClr val="tx1"/>
                </a:solidFill>
              </a:defRPr>
            </a:lvl1pPr>
          </a:lstStyle>
          <a:p>
            <a:r>
              <a:rPr lang="en-US" dirty="0"/>
              <a:t>This is a divider slide with 3 lines for a long title</a:t>
            </a:r>
          </a:p>
        </p:txBody>
      </p:sp>
      <p:sp>
        <p:nvSpPr>
          <p:cNvPr id="10" name="Text Placeholder 10"/>
          <p:cNvSpPr>
            <a:spLocks noGrp="1"/>
          </p:cNvSpPr>
          <p:nvPr>
            <p:ph type="body" sz="quarter" idx="11"/>
          </p:nvPr>
        </p:nvSpPr>
        <p:spPr>
          <a:xfrm>
            <a:off x="504294" y="2857663"/>
            <a:ext cx="4070303" cy="854178"/>
          </a:xfrm>
        </p:spPr>
        <p:txBody>
          <a:bodyPr tIns="0" bIns="0">
            <a:noAutofit/>
          </a:bodyPr>
          <a:lstStyle>
            <a:lvl1pPr marL="0" indent="0">
              <a:spcBef>
                <a:spcPts val="0"/>
              </a:spcBef>
              <a:buFontTx/>
              <a:buNone/>
              <a:defRPr sz="2000">
                <a:solidFill>
                  <a:schemeClr val="accent5"/>
                </a:solidFill>
              </a:defRPr>
            </a:lvl1pPr>
            <a:lvl2pPr marL="342900" indent="0">
              <a:buFontTx/>
              <a:buNone/>
              <a:defRPr sz="1600">
                <a:solidFill>
                  <a:schemeClr val="tx1">
                    <a:lumMod val="60000"/>
                    <a:lumOff val="40000"/>
                  </a:schemeClr>
                </a:solidFill>
              </a:defRPr>
            </a:lvl2pPr>
            <a:lvl3pPr marL="685800" indent="0">
              <a:buFontTx/>
              <a:buNone/>
              <a:defRPr sz="1600">
                <a:solidFill>
                  <a:schemeClr val="tx1">
                    <a:lumMod val="60000"/>
                    <a:lumOff val="40000"/>
                  </a:schemeClr>
                </a:solidFill>
              </a:defRPr>
            </a:lvl3pPr>
            <a:lvl4pPr marL="1028700" indent="0">
              <a:buFontTx/>
              <a:buNone/>
              <a:defRPr sz="1600">
                <a:solidFill>
                  <a:schemeClr val="tx1">
                    <a:lumMod val="60000"/>
                    <a:lumOff val="40000"/>
                  </a:schemeClr>
                </a:solidFill>
              </a:defRPr>
            </a:lvl4pPr>
            <a:lvl5pPr marL="1371600" indent="0">
              <a:buFontTx/>
              <a:buNone/>
              <a:defRPr sz="1600">
                <a:solidFill>
                  <a:schemeClr val="tx1">
                    <a:lumMod val="60000"/>
                    <a:lumOff val="40000"/>
                  </a:schemeClr>
                </a:solidFill>
              </a:defRPr>
            </a:lvl5pPr>
          </a:lstStyle>
          <a:p>
            <a:pPr lvl="0"/>
            <a:r>
              <a:rPr lang="en-US"/>
              <a:t>Edit Master text styles</a:t>
            </a:r>
          </a:p>
        </p:txBody>
      </p:sp>
      <p:pic>
        <p:nvPicPr>
          <p:cNvPr id="3" name="Picture 2"/>
          <p:cNvPicPr>
            <a:picLocks noChangeAspect="1"/>
          </p:cNvPicPr>
          <p:nvPr userDrawn="1"/>
        </p:nvPicPr>
        <p:blipFill rotWithShape="1">
          <a:blip r:embed="rId2">
            <a:extLst>
              <a:ext uri="{28A0092B-C50C-407E-A947-70E740481C1C}">
                <a14:useLocalDpi xmlns:a14="http://schemas.microsoft.com/office/drawing/2010/main" val="0"/>
              </a:ext>
            </a:extLst>
          </a:blip>
          <a:srcRect t="4923" r="7045"/>
          <a:stretch/>
        </p:blipFill>
        <p:spPr>
          <a:xfrm>
            <a:off x="4729286" y="0"/>
            <a:ext cx="4414714" cy="4890284"/>
          </a:xfrm>
          <a:prstGeom prst="rect">
            <a:avLst/>
          </a:prstGeom>
        </p:spPr>
      </p:pic>
      <p:pic>
        <p:nvPicPr>
          <p:cNvPr id="8" name="Picture 7">
            <a:extLst>
              <a:ext uri="{FF2B5EF4-FFF2-40B4-BE49-F238E27FC236}">
                <a16:creationId xmlns:a16="http://schemas.microsoft.com/office/drawing/2014/main" id="{B0CC28EE-BEBC-6140-B0DD-3F5C36160758}"/>
              </a:ext>
            </a:extLst>
          </p:cNvPr>
          <p:cNvPicPr>
            <a:picLocks noChangeAspect="1"/>
          </p:cNvPicPr>
          <p:nvPr userDrawn="1"/>
        </p:nvPicPr>
        <p:blipFill>
          <a:blip r:embed="rId3"/>
          <a:stretch>
            <a:fillRect/>
          </a:stretch>
        </p:blipFill>
        <p:spPr>
          <a:xfrm>
            <a:off x="495574" y="4768577"/>
            <a:ext cx="1163261" cy="145206"/>
          </a:xfrm>
          <a:prstGeom prst="rect">
            <a:avLst/>
          </a:prstGeom>
        </p:spPr>
      </p:pic>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Divider (tanzanite)">
    <p:bg>
      <p:bgPr>
        <a:solidFill>
          <a:schemeClr val="tx2"/>
        </a:solidFill>
        <a:effectLst/>
      </p:bgPr>
    </p:bg>
    <p:spTree>
      <p:nvGrpSpPr>
        <p:cNvPr id="1" name=""/>
        <p:cNvGrpSpPr/>
        <p:nvPr/>
      </p:nvGrpSpPr>
      <p:grpSpPr>
        <a:xfrm>
          <a:off x="0" y="0"/>
          <a:ext cx="0" cy="0"/>
          <a:chOff x="0" y="0"/>
          <a:chExt cx="0" cy="0"/>
        </a:xfrm>
      </p:grpSpPr>
      <p:sp>
        <p:nvSpPr>
          <p:cNvPr id="7" name="Rectangle 6"/>
          <p:cNvSpPr/>
          <p:nvPr userDrawn="1"/>
        </p:nvSpPr>
        <p:spPr>
          <a:xfrm>
            <a:off x="0" y="4631517"/>
            <a:ext cx="9144000" cy="511983"/>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 name="Picture 1"/>
          <p:cNvPicPr>
            <a:picLocks noChangeAspect="1"/>
          </p:cNvPicPr>
          <p:nvPr userDrawn="1"/>
        </p:nvPicPr>
        <p:blipFill rotWithShape="1">
          <a:blip r:embed="rId2">
            <a:extLst>
              <a:ext uri="{28A0092B-C50C-407E-A947-70E740481C1C}">
                <a14:useLocalDpi xmlns:a14="http://schemas.microsoft.com/office/drawing/2010/main" val="0"/>
              </a:ext>
            </a:extLst>
          </a:blip>
          <a:srcRect t="11049" r="18876" b="16150"/>
          <a:stretch/>
        </p:blipFill>
        <p:spPr>
          <a:xfrm>
            <a:off x="4579433" y="-1"/>
            <a:ext cx="4564567" cy="5143501"/>
          </a:xfrm>
          <a:prstGeom prst="rect">
            <a:avLst/>
          </a:prstGeom>
        </p:spPr>
      </p:pic>
      <p:sp>
        <p:nvSpPr>
          <p:cNvPr id="11" name="Title 1"/>
          <p:cNvSpPr>
            <a:spLocks noGrp="1"/>
          </p:cNvSpPr>
          <p:nvPr>
            <p:ph type="title" hasCustomPrompt="1"/>
          </p:nvPr>
        </p:nvSpPr>
        <p:spPr>
          <a:xfrm>
            <a:off x="504295" y="1100376"/>
            <a:ext cx="4070304" cy="1757287"/>
          </a:xfrm>
        </p:spPr>
        <p:txBody>
          <a:bodyPr anchor="b"/>
          <a:lstStyle>
            <a:lvl1pPr>
              <a:lnSpc>
                <a:spcPct val="90000"/>
              </a:lnSpc>
              <a:defRPr sz="3600" b="1" cap="none" baseline="0">
                <a:solidFill>
                  <a:srgbClr val="FFFFFF"/>
                </a:solidFill>
              </a:defRPr>
            </a:lvl1pPr>
          </a:lstStyle>
          <a:p>
            <a:r>
              <a:rPr lang="en-US" dirty="0"/>
              <a:t>This is a divider slide with 3 lines for a long title</a:t>
            </a:r>
          </a:p>
        </p:txBody>
      </p:sp>
      <p:sp>
        <p:nvSpPr>
          <p:cNvPr id="12" name="Text Placeholder 10"/>
          <p:cNvSpPr>
            <a:spLocks noGrp="1"/>
          </p:cNvSpPr>
          <p:nvPr>
            <p:ph type="body" sz="quarter" idx="11"/>
          </p:nvPr>
        </p:nvSpPr>
        <p:spPr>
          <a:xfrm>
            <a:off x="504294" y="2857663"/>
            <a:ext cx="4070303" cy="854178"/>
          </a:xfrm>
        </p:spPr>
        <p:txBody>
          <a:bodyPr tIns="0" bIns="0">
            <a:noAutofit/>
          </a:bodyPr>
          <a:lstStyle>
            <a:lvl1pPr marL="0" indent="0">
              <a:spcBef>
                <a:spcPts val="0"/>
              </a:spcBef>
              <a:buFontTx/>
              <a:buNone/>
              <a:defRPr sz="2000">
                <a:solidFill>
                  <a:srgbClr val="FFFFFF"/>
                </a:solidFill>
              </a:defRPr>
            </a:lvl1pPr>
            <a:lvl2pPr marL="342900" indent="0">
              <a:buFontTx/>
              <a:buNone/>
              <a:defRPr sz="1600">
                <a:solidFill>
                  <a:schemeClr val="tx1">
                    <a:lumMod val="60000"/>
                    <a:lumOff val="40000"/>
                  </a:schemeClr>
                </a:solidFill>
              </a:defRPr>
            </a:lvl2pPr>
            <a:lvl3pPr marL="685800" indent="0">
              <a:buFontTx/>
              <a:buNone/>
              <a:defRPr sz="1600">
                <a:solidFill>
                  <a:schemeClr val="tx1">
                    <a:lumMod val="60000"/>
                    <a:lumOff val="40000"/>
                  </a:schemeClr>
                </a:solidFill>
              </a:defRPr>
            </a:lvl3pPr>
            <a:lvl4pPr marL="1028700" indent="0">
              <a:buFontTx/>
              <a:buNone/>
              <a:defRPr sz="1600">
                <a:solidFill>
                  <a:schemeClr val="tx1">
                    <a:lumMod val="60000"/>
                    <a:lumOff val="40000"/>
                  </a:schemeClr>
                </a:solidFill>
              </a:defRPr>
            </a:lvl4pPr>
            <a:lvl5pPr marL="1371600" indent="0">
              <a:buFontTx/>
              <a:buNone/>
              <a:defRPr sz="1600">
                <a:solidFill>
                  <a:schemeClr val="tx1">
                    <a:lumMod val="60000"/>
                    <a:lumOff val="40000"/>
                  </a:schemeClr>
                </a:solidFill>
              </a:defRPr>
            </a:lvl5pPr>
          </a:lstStyle>
          <a:p>
            <a:pPr lvl="0"/>
            <a:r>
              <a:rPr lang="en-US"/>
              <a:t>Edit Master text styles</a:t>
            </a:r>
          </a:p>
        </p:txBody>
      </p:sp>
      <p:sp>
        <p:nvSpPr>
          <p:cNvPr id="16" name="Slide Number Placeholder 5"/>
          <p:cNvSpPr txBox="1">
            <a:spLocks/>
          </p:cNvSpPr>
          <p:nvPr userDrawn="1"/>
        </p:nvSpPr>
        <p:spPr>
          <a:xfrm>
            <a:off x="8581835" y="4754563"/>
            <a:ext cx="177990" cy="233362"/>
          </a:xfrm>
          <a:prstGeom prst="rect">
            <a:avLst/>
          </a:prstGeom>
        </p:spPr>
        <p:txBody>
          <a:bodyPr lIns="0" rIns="0"/>
          <a:lstStyle>
            <a:defPPr>
              <a:defRPr lang="en-US"/>
            </a:defPPr>
            <a:lvl1pPr marL="0" algn="r" defTabSz="457200" rtl="0" eaLnBrk="1" latinLnBrk="0" hangingPunct="1">
              <a:defRPr sz="1600" b="0" i="0" kern="1200">
                <a:solidFill>
                  <a:schemeClr val="bg1">
                    <a:lumMod val="50000"/>
                  </a:schemeClr>
                </a:solidFill>
                <a:latin typeface="Open Sans Light"/>
                <a:ea typeface="+mn-ea"/>
                <a:cs typeface="Open Sans Light"/>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fld id="{32477B88-DACD-ED46-BA46-8E3D3F0E8FE7}" type="slidenum">
              <a:rPr lang="en-US" sz="800" smtClean="0">
                <a:solidFill>
                  <a:srgbClr val="53565B">
                    <a:lumMod val="60000"/>
                    <a:lumOff val="40000"/>
                  </a:srgbClr>
                </a:solidFill>
                <a:latin typeface="Arial" charset="0"/>
                <a:cs typeface="Arial" charset="0"/>
              </a:rPr>
              <a:pPr fontAlgn="auto">
                <a:spcBef>
                  <a:spcPts val="0"/>
                </a:spcBef>
                <a:spcAft>
                  <a:spcPts val="0"/>
                </a:spcAft>
                <a:defRPr/>
              </a:pPr>
              <a:t>‹#›</a:t>
            </a:fld>
            <a:endParaRPr lang="en-US" sz="800" dirty="0">
              <a:solidFill>
                <a:srgbClr val="53565B">
                  <a:lumMod val="60000"/>
                  <a:lumOff val="40000"/>
                </a:srgbClr>
              </a:solidFill>
              <a:latin typeface="Arial" charset="0"/>
              <a:cs typeface="Arial" charset="0"/>
            </a:endParaRPr>
          </a:p>
        </p:txBody>
      </p:sp>
      <p:pic>
        <p:nvPicPr>
          <p:cNvPr id="13" name="Picture 12">
            <a:extLst>
              <a:ext uri="{FF2B5EF4-FFF2-40B4-BE49-F238E27FC236}">
                <a16:creationId xmlns:a16="http://schemas.microsoft.com/office/drawing/2014/main" id="{5843C757-D843-0641-93EC-0D5F2F785E52}"/>
              </a:ext>
            </a:extLst>
          </p:cNvPr>
          <p:cNvPicPr>
            <a:picLocks noChangeAspect="1"/>
          </p:cNvPicPr>
          <p:nvPr userDrawn="1"/>
        </p:nvPicPr>
        <p:blipFill>
          <a:blip r:embed="rId3"/>
          <a:stretch>
            <a:fillRect/>
          </a:stretch>
        </p:blipFill>
        <p:spPr>
          <a:xfrm>
            <a:off x="495574" y="4768577"/>
            <a:ext cx="1163261" cy="145206"/>
          </a:xfrm>
          <a:prstGeom prst="rect">
            <a:avLst/>
          </a:prstGeom>
        </p:spPr>
      </p:pic>
    </p:spTree>
  </p:cSld>
  <p:clrMapOvr>
    <a:overrideClrMapping bg1="dk1" tx1="lt1" bg2="dk2" tx2="lt2" accent1="accent1" accent2="accent2" accent3="accent3" accent4="accent4" accent5="accent5" accent6="accent6" hlink="hlink" folHlink="folHlink"/>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Divider (turquoise)">
    <p:bg>
      <p:bgPr>
        <a:solidFill>
          <a:schemeClr val="accent1"/>
        </a:solidFill>
        <a:effectLst/>
      </p:bgPr>
    </p:bg>
    <p:spTree>
      <p:nvGrpSpPr>
        <p:cNvPr id="1" name=""/>
        <p:cNvGrpSpPr/>
        <p:nvPr/>
      </p:nvGrpSpPr>
      <p:grpSpPr>
        <a:xfrm>
          <a:off x="0" y="0"/>
          <a:ext cx="0" cy="0"/>
          <a:chOff x="0" y="0"/>
          <a:chExt cx="0" cy="0"/>
        </a:xfrm>
      </p:grpSpPr>
      <p:sp>
        <p:nvSpPr>
          <p:cNvPr id="7" name="Rectangle 6"/>
          <p:cNvSpPr/>
          <p:nvPr userDrawn="1"/>
        </p:nvSpPr>
        <p:spPr>
          <a:xfrm>
            <a:off x="0" y="4631517"/>
            <a:ext cx="9144000" cy="511983"/>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p:cNvPicPr>
            <a:picLocks noChangeAspect="1"/>
          </p:cNvPicPr>
          <p:nvPr userDrawn="1"/>
        </p:nvPicPr>
        <p:blipFill rotWithShape="1">
          <a:blip r:embed="rId2">
            <a:extLst>
              <a:ext uri="{28A0092B-C50C-407E-A947-70E740481C1C}">
                <a14:useLocalDpi xmlns:a14="http://schemas.microsoft.com/office/drawing/2010/main" val="0"/>
              </a:ext>
            </a:extLst>
          </a:blip>
          <a:srcRect l="40186" t="8450" r="9800" b="9292"/>
          <a:stretch/>
        </p:blipFill>
        <p:spPr>
          <a:xfrm>
            <a:off x="4310884" y="0"/>
            <a:ext cx="4833116" cy="5143500"/>
          </a:xfrm>
          <a:prstGeom prst="rect">
            <a:avLst/>
          </a:prstGeom>
        </p:spPr>
      </p:pic>
      <p:sp>
        <p:nvSpPr>
          <p:cNvPr id="11" name="Title 1"/>
          <p:cNvSpPr>
            <a:spLocks noGrp="1"/>
          </p:cNvSpPr>
          <p:nvPr>
            <p:ph type="title" hasCustomPrompt="1"/>
          </p:nvPr>
        </p:nvSpPr>
        <p:spPr>
          <a:xfrm>
            <a:off x="504295" y="1100376"/>
            <a:ext cx="4070304" cy="1757287"/>
          </a:xfrm>
        </p:spPr>
        <p:txBody>
          <a:bodyPr anchor="b"/>
          <a:lstStyle>
            <a:lvl1pPr>
              <a:lnSpc>
                <a:spcPct val="90000"/>
              </a:lnSpc>
              <a:defRPr sz="3600" b="1" cap="none" baseline="0">
                <a:solidFill>
                  <a:srgbClr val="FFFFFF"/>
                </a:solidFill>
              </a:defRPr>
            </a:lvl1pPr>
          </a:lstStyle>
          <a:p>
            <a:r>
              <a:rPr lang="en-US" dirty="0"/>
              <a:t>This is a divider slide with 3 lines for a long title</a:t>
            </a:r>
          </a:p>
        </p:txBody>
      </p:sp>
      <p:sp>
        <p:nvSpPr>
          <p:cNvPr id="12" name="Text Placeholder 10"/>
          <p:cNvSpPr>
            <a:spLocks noGrp="1"/>
          </p:cNvSpPr>
          <p:nvPr>
            <p:ph type="body" sz="quarter" idx="11"/>
          </p:nvPr>
        </p:nvSpPr>
        <p:spPr>
          <a:xfrm>
            <a:off x="504294" y="2857663"/>
            <a:ext cx="4070303" cy="854178"/>
          </a:xfrm>
        </p:spPr>
        <p:txBody>
          <a:bodyPr tIns="0" bIns="0">
            <a:noAutofit/>
          </a:bodyPr>
          <a:lstStyle>
            <a:lvl1pPr marL="0" indent="0">
              <a:spcBef>
                <a:spcPts val="0"/>
              </a:spcBef>
              <a:buFontTx/>
              <a:buNone/>
              <a:defRPr sz="2000">
                <a:solidFill>
                  <a:srgbClr val="FFFFFF"/>
                </a:solidFill>
              </a:defRPr>
            </a:lvl1pPr>
            <a:lvl2pPr marL="342900" indent="0">
              <a:buFontTx/>
              <a:buNone/>
              <a:defRPr sz="1600">
                <a:solidFill>
                  <a:schemeClr val="tx1">
                    <a:lumMod val="60000"/>
                    <a:lumOff val="40000"/>
                  </a:schemeClr>
                </a:solidFill>
              </a:defRPr>
            </a:lvl2pPr>
            <a:lvl3pPr marL="685800" indent="0">
              <a:buFontTx/>
              <a:buNone/>
              <a:defRPr sz="1600">
                <a:solidFill>
                  <a:schemeClr val="tx1">
                    <a:lumMod val="60000"/>
                    <a:lumOff val="40000"/>
                  </a:schemeClr>
                </a:solidFill>
              </a:defRPr>
            </a:lvl3pPr>
            <a:lvl4pPr marL="1028700" indent="0">
              <a:buFontTx/>
              <a:buNone/>
              <a:defRPr sz="1600">
                <a:solidFill>
                  <a:schemeClr val="tx1">
                    <a:lumMod val="60000"/>
                    <a:lumOff val="40000"/>
                  </a:schemeClr>
                </a:solidFill>
              </a:defRPr>
            </a:lvl4pPr>
            <a:lvl5pPr marL="1371600" indent="0">
              <a:buFontTx/>
              <a:buNone/>
              <a:defRPr sz="1600">
                <a:solidFill>
                  <a:schemeClr val="tx1">
                    <a:lumMod val="60000"/>
                    <a:lumOff val="40000"/>
                  </a:schemeClr>
                </a:solidFill>
              </a:defRPr>
            </a:lvl5pPr>
          </a:lstStyle>
          <a:p>
            <a:pPr lvl="0"/>
            <a:r>
              <a:rPr lang="en-US"/>
              <a:t>Edit Master text styles</a:t>
            </a:r>
          </a:p>
        </p:txBody>
      </p:sp>
      <p:sp>
        <p:nvSpPr>
          <p:cNvPr id="16" name="Slide Number Placeholder 5"/>
          <p:cNvSpPr txBox="1">
            <a:spLocks/>
          </p:cNvSpPr>
          <p:nvPr userDrawn="1"/>
        </p:nvSpPr>
        <p:spPr>
          <a:xfrm>
            <a:off x="8581835" y="4754563"/>
            <a:ext cx="177990" cy="233362"/>
          </a:xfrm>
          <a:prstGeom prst="rect">
            <a:avLst/>
          </a:prstGeom>
        </p:spPr>
        <p:txBody>
          <a:bodyPr lIns="0" rIns="0"/>
          <a:lstStyle>
            <a:defPPr>
              <a:defRPr lang="en-US"/>
            </a:defPPr>
            <a:lvl1pPr marL="0" algn="r" defTabSz="457200" rtl="0" eaLnBrk="1" latinLnBrk="0" hangingPunct="1">
              <a:defRPr sz="1600" b="0" i="0" kern="1200">
                <a:solidFill>
                  <a:schemeClr val="bg1">
                    <a:lumMod val="50000"/>
                  </a:schemeClr>
                </a:solidFill>
                <a:latin typeface="Open Sans Light"/>
                <a:ea typeface="+mn-ea"/>
                <a:cs typeface="Open Sans Light"/>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fld id="{32477B88-DACD-ED46-BA46-8E3D3F0E8FE7}" type="slidenum">
              <a:rPr lang="en-US" sz="800" smtClean="0">
                <a:solidFill>
                  <a:srgbClr val="53565B">
                    <a:lumMod val="60000"/>
                    <a:lumOff val="40000"/>
                  </a:srgbClr>
                </a:solidFill>
                <a:latin typeface="Arial" charset="0"/>
                <a:cs typeface="Arial" charset="0"/>
              </a:rPr>
              <a:pPr fontAlgn="auto">
                <a:spcBef>
                  <a:spcPts val="0"/>
                </a:spcBef>
                <a:spcAft>
                  <a:spcPts val="0"/>
                </a:spcAft>
                <a:defRPr/>
              </a:pPr>
              <a:t>‹#›</a:t>
            </a:fld>
            <a:endParaRPr lang="en-US" sz="800" dirty="0">
              <a:solidFill>
                <a:srgbClr val="53565B">
                  <a:lumMod val="60000"/>
                  <a:lumOff val="40000"/>
                </a:srgbClr>
              </a:solidFill>
              <a:latin typeface="Arial" charset="0"/>
              <a:cs typeface="Arial" charset="0"/>
            </a:endParaRPr>
          </a:p>
        </p:txBody>
      </p:sp>
      <p:pic>
        <p:nvPicPr>
          <p:cNvPr id="13" name="Picture 12">
            <a:extLst>
              <a:ext uri="{FF2B5EF4-FFF2-40B4-BE49-F238E27FC236}">
                <a16:creationId xmlns:a16="http://schemas.microsoft.com/office/drawing/2014/main" id="{2702F6C4-00AE-8B44-84A8-0ED4D7E14AEA}"/>
              </a:ext>
            </a:extLst>
          </p:cNvPr>
          <p:cNvPicPr>
            <a:picLocks noChangeAspect="1"/>
          </p:cNvPicPr>
          <p:nvPr userDrawn="1"/>
        </p:nvPicPr>
        <p:blipFill>
          <a:blip r:embed="rId3"/>
          <a:stretch>
            <a:fillRect/>
          </a:stretch>
        </p:blipFill>
        <p:spPr>
          <a:xfrm>
            <a:off x="495574" y="4768577"/>
            <a:ext cx="1163261" cy="145206"/>
          </a:xfrm>
          <a:prstGeom prst="rect">
            <a:avLst/>
          </a:prstGeom>
        </p:spPr>
      </p:pic>
    </p:spTree>
  </p:cSld>
  <p:clrMapOvr>
    <a:overrideClrMapping bg1="dk1" tx1="lt1" bg2="dk2" tx2="lt2" accent1="accent1" accent2="accent2" accent3="accent3" accent4="accent4" accent5="accent5" accent6="accent6" hlink="hlink" folHlink="folHlink"/>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Divider (slate)">
    <p:bg>
      <p:bgPr>
        <a:solidFill>
          <a:schemeClr val="bg2"/>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A6E2AD53-5E17-4B41-A8A7-94FBFE9BA891}"/>
              </a:ext>
            </a:extLst>
          </p:cNvPr>
          <p:cNvPicPr>
            <a:picLocks noChangeAspect="1"/>
          </p:cNvPicPr>
          <p:nvPr userDrawn="1"/>
        </p:nvPicPr>
        <p:blipFill>
          <a:blip r:embed="rId2"/>
          <a:stretch>
            <a:fillRect/>
          </a:stretch>
        </p:blipFill>
        <p:spPr>
          <a:xfrm>
            <a:off x="5750081" y="358219"/>
            <a:ext cx="2545505" cy="2954729"/>
          </a:xfrm>
          <a:prstGeom prst="rect">
            <a:avLst/>
          </a:prstGeom>
        </p:spPr>
      </p:pic>
      <p:sp>
        <p:nvSpPr>
          <p:cNvPr id="7" name="Rectangle 6"/>
          <p:cNvSpPr/>
          <p:nvPr userDrawn="1"/>
        </p:nvSpPr>
        <p:spPr>
          <a:xfrm>
            <a:off x="0" y="4631517"/>
            <a:ext cx="9144000" cy="511983"/>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 name="Picture 9"/>
          <p:cNvPicPr>
            <a:picLocks noChangeAspect="1"/>
          </p:cNvPicPr>
          <p:nvPr userDrawn="1"/>
        </p:nvPicPr>
        <p:blipFill rotWithShape="1">
          <a:blip r:embed="rId3">
            <a:extLst>
              <a:ext uri="{28A0092B-C50C-407E-A947-70E740481C1C}">
                <a14:useLocalDpi xmlns:a14="http://schemas.microsoft.com/office/drawing/2010/main" val="0"/>
              </a:ext>
            </a:extLst>
          </a:blip>
          <a:srcRect l="19550" t="52082" r="5499" b="16168"/>
          <a:stretch/>
        </p:blipFill>
        <p:spPr>
          <a:xfrm>
            <a:off x="3079750" y="3510969"/>
            <a:ext cx="6064250" cy="1630231"/>
          </a:xfrm>
          <a:prstGeom prst="rect">
            <a:avLst/>
          </a:prstGeom>
        </p:spPr>
      </p:pic>
      <p:sp>
        <p:nvSpPr>
          <p:cNvPr id="11" name="Title 1"/>
          <p:cNvSpPr>
            <a:spLocks noGrp="1"/>
          </p:cNvSpPr>
          <p:nvPr>
            <p:ph type="title" hasCustomPrompt="1"/>
          </p:nvPr>
        </p:nvSpPr>
        <p:spPr>
          <a:xfrm>
            <a:off x="504295" y="1100376"/>
            <a:ext cx="4070304" cy="1757287"/>
          </a:xfrm>
        </p:spPr>
        <p:txBody>
          <a:bodyPr anchor="b"/>
          <a:lstStyle>
            <a:lvl1pPr>
              <a:lnSpc>
                <a:spcPct val="90000"/>
              </a:lnSpc>
              <a:defRPr sz="3600" b="1" cap="none" baseline="0">
                <a:solidFill>
                  <a:srgbClr val="FFFFFF"/>
                </a:solidFill>
              </a:defRPr>
            </a:lvl1pPr>
          </a:lstStyle>
          <a:p>
            <a:r>
              <a:rPr lang="en-US" dirty="0"/>
              <a:t>This is a divider slide with 3 lines for a long title</a:t>
            </a:r>
          </a:p>
        </p:txBody>
      </p:sp>
      <p:sp>
        <p:nvSpPr>
          <p:cNvPr id="12" name="Text Placeholder 10"/>
          <p:cNvSpPr>
            <a:spLocks noGrp="1"/>
          </p:cNvSpPr>
          <p:nvPr>
            <p:ph type="body" sz="quarter" idx="11"/>
          </p:nvPr>
        </p:nvSpPr>
        <p:spPr>
          <a:xfrm>
            <a:off x="504294" y="2857663"/>
            <a:ext cx="4070303" cy="854178"/>
          </a:xfrm>
        </p:spPr>
        <p:txBody>
          <a:bodyPr tIns="0" bIns="0">
            <a:noAutofit/>
          </a:bodyPr>
          <a:lstStyle>
            <a:lvl1pPr marL="0" indent="0">
              <a:spcBef>
                <a:spcPts val="0"/>
              </a:spcBef>
              <a:buFontTx/>
              <a:buNone/>
              <a:defRPr sz="2000">
                <a:solidFill>
                  <a:srgbClr val="FFFFFF"/>
                </a:solidFill>
              </a:defRPr>
            </a:lvl1pPr>
            <a:lvl2pPr marL="342900" indent="0">
              <a:buFontTx/>
              <a:buNone/>
              <a:defRPr sz="1600">
                <a:solidFill>
                  <a:schemeClr val="tx1">
                    <a:lumMod val="60000"/>
                    <a:lumOff val="40000"/>
                  </a:schemeClr>
                </a:solidFill>
              </a:defRPr>
            </a:lvl2pPr>
            <a:lvl3pPr marL="685800" indent="0">
              <a:buFontTx/>
              <a:buNone/>
              <a:defRPr sz="1600">
                <a:solidFill>
                  <a:schemeClr val="tx1">
                    <a:lumMod val="60000"/>
                    <a:lumOff val="40000"/>
                  </a:schemeClr>
                </a:solidFill>
              </a:defRPr>
            </a:lvl3pPr>
            <a:lvl4pPr marL="1028700" indent="0">
              <a:buFontTx/>
              <a:buNone/>
              <a:defRPr sz="1600">
                <a:solidFill>
                  <a:schemeClr val="tx1">
                    <a:lumMod val="60000"/>
                    <a:lumOff val="40000"/>
                  </a:schemeClr>
                </a:solidFill>
              </a:defRPr>
            </a:lvl4pPr>
            <a:lvl5pPr marL="1371600" indent="0">
              <a:buFontTx/>
              <a:buNone/>
              <a:defRPr sz="1600">
                <a:solidFill>
                  <a:schemeClr val="tx1">
                    <a:lumMod val="60000"/>
                    <a:lumOff val="40000"/>
                  </a:schemeClr>
                </a:solidFill>
              </a:defRPr>
            </a:lvl5pPr>
          </a:lstStyle>
          <a:p>
            <a:pPr lvl="0"/>
            <a:r>
              <a:rPr lang="en-US"/>
              <a:t>Edit Master text styles</a:t>
            </a:r>
          </a:p>
        </p:txBody>
      </p:sp>
      <p:sp>
        <p:nvSpPr>
          <p:cNvPr id="16" name="Slide Number Placeholder 5"/>
          <p:cNvSpPr txBox="1">
            <a:spLocks/>
          </p:cNvSpPr>
          <p:nvPr userDrawn="1"/>
        </p:nvSpPr>
        <p:spPr>
          <a:xfrm>
            <a:off x="8581835" y="4754563"/>
            <a:ext cx="177990" cy="233362"/>
          </a:xfrm>
          <a:prstGeom prst="rect">
            <a:avLst/>
          </a:prstGeom>
        </p:spPr>
        <p:txBody>
          <a:bodyPr lIns="0" rIns="0"/>
          <a:lstStyle>
            <a:defPPr>
              <a:defRPr lang="en-US"/>
            </a:defPPr>
            <a:lvl1pPr marL="0" algn="r" defTabSz="457200" rtl="0" eaLnBrk="1" latinLnBrk="0" hangingPunct="1">
              <a:defRPr sz="1600" b="0" i="0" kern="1200">
                <a:solidFill>
                  <a:schemeClr val="bg1">
                    <a:lumMod val="50000"/>
                  </a:schemeClr>
                </a:solidFill>
                <a:latin typeface="Open Sans Light"/>
                <a:ea typeface="+mn-ea"/>
                <a:cs typeface="Open Sans Light"/>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fld id="{32477B88-DACD-ED46-BA46-8E3D3F0E8FE7}" type="slidenum">
              <a:rPr lang="en-US" sz="800" smtClean="0">
                <a:solidFill>
                  <a:srgbClr val="53565B">
                    <a:lumMod val="60000"/>
                    <a:lumOff val="40000"/>
                  </a:srgbClr>
                </a:solidFill>
                <a:latin typeface="Arial" charset="0"/>
                <a:cs typeface="Arial" charset="0"/>
              </a:rPr>
              <a:pPr fontAlgn="auto">
                <a:spcBef>
                  <a:spcPts val="0"/>
                </a:spcBef>
                <a:spcAft>
                  <a:spcPts val="0"/>
                </a:spcAft>
                <a:defRPr/>
              </a:pPr>
              <a:t>‹#›</a:t>
            </a:fld>
            <a:endParaRPr lang="en-US" sz="800" dirty="0">
              <a:solidFill>
                <a:srgbClr val="53565B">
                  <a:lumMod val="60000"/>
                  <a:lumOff val="40000"/>
                </a:srgbClr>
              </a:solidFill>
              <a:latin typeface="Arial" charset="0"/>
              <a:cs typeface="Arial" charset="0"/>
            </a:endParaRPr>
          </a:p>
        </p:txBody>
      </p:sp>
      <p:sp>
        <p:nvSpPr>
          <p:cNvPr id="13" name="Oval 12"/>
          <p:cNvSpPr/>
          <p:nvPr userDrawn="1"/>
        </p:nvSpPr>
        <p:spPr>
          <a:xfrm rot="19240361">
            <a:off x="7199577" y="2868127"/>
            <a:ext cx="337293" cy="337293"/>
          </a:xfrm>
          <a:prstGeom prst="ellipse">
            <a:avLst/>
          </a:prstGeom>
          <a:noFill/>
          <a:ln w="127000">
            <a:gradFill>
              <a:gsLst>
                <a:gs pos="8000">
                  <a:srgbClr val="B6D330"/>
                </a:gs>
                <a:gs pos="100000">
                  <a:schemeClr val="accent1">
                    <a:alpha val="0"/>
                    <a:lumMod val="34000"/>
                    <a:lumOff val="66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5" name="Picture 14">
            <a:extLst>
              <a:ext uri="{FF2B5EF4-FFF2-40B4-BE49-F238E27FC236}">
                <a16:creationId xmlns:a16="http://schemas.microsoft.com/office/drawing/2014/main" id="{66ED38B6-17D7-6940-B802-FAD30A61BA8B}"/>
              </a:ext>
            </a:extLst>
          </p:cNvPr>
          <p:cNvPicPr>
            <a:picLocks noChangeAspect="1"/>
          </p:cNvPicPr>
          <p:nvPr userDrawn="1"/>
        </p:nvPicPr>
        <p:blipFill>
          <a:blip r:embed="rId4"/>
          <a:stretch>
            <a:fillRect/>
          </a:stretch>
        </p:blipFill>
        <p:spPr>
          <a:xfrm>
            <a:off x="495574" y="4768577"/>
            <a:ext cx="1163261" cy="145206"/>
          </a:xfrm>
          <a:prstGeom prst="rect">
            <a:avLst/>
          </a:prstGeom>
        </p:spPr>
      </p:pic>
    </p:spTree>
  </p:cSld>
  <p:clrMapOvr>
    <a:overrideClrMapping bg1="dk1" tx1="lt1" bg2="dk2" tx2="lt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ver 3 (turquoise)">
    <p:bg>
      <p:bgPr>
        <a:solidFill>
          <a:schemeClr val="accent1"/>
        </a:solidFill>
        <a:effectLst/>
      </p:bgPr>
    </p:bg>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11EED1FD-730F-864C-9B0D-E64885C359C9}"/>
              </a:ext>
            </a:extLst>
          </p:cNvPr>
          <p:cNvPicPr>
            <a:picLocks noChangeAspect="1"/>
          </p:cNvPicPr>
          <p:nvPr userDrawn="1"/>
        </p:nvPicPr>
        <p:blipFill rotWithShape="1">
          <a:blip r:embed="rId2"/>
          <a:srcRect t="10000" r="16533" b="18000"/>
          <a:stretch/>
        </p:blipFill>
        <p:spPr>
          <a:xfrm>
            <a:off x="4395789" y="0"/>
            <a:ext cx="4748211" cy="5143500"/>
          </a:xfrm>
          <a:prstGeom prst="rect">
            <a:avLst/>
          </a:prstGeom>
        </p:spPr>
      </p:pic>
      <p:sp>
        <p:nvSpPr>
          <p:cNvPr id="6" name="Title 1"/>
          <p:cNvSpPr txBox="1">
            <a:spLocks/>
          </p:cNvSpPr>
          <p:nvPr/>
        </p:nvSpPr>
        <p:spPr>
          <a:xfrm>
            <a:off x="628650" y="1776413"/>
            <a:ext cx="7331075" cy="1331912"/>
          </a:xfrm>
          <a:prstGeom prst="rect">
            <a:avLst/>
          </a:prstGeom>
        </p:spPr>
        <p:txBody>
          <a:bodyPr anchor="ctr"/>
          <a:lstStyle>
            <a:lvl1pPr algn="l" defTabSz="685800" rtl="0" eaLnBrk="1" latinLnBrk="0" hangingPunct="1">
              <a:lnSpc>
                <a:spcPct val="90000"/>
              </a:lnSpc>
              <a:spcBef>
                <a:spcPct val="0"/>
              </a:spcBef>
              <a:buNone/>
              <a:defRPr sz="3000" b="1" kern="1200">
                <a:solidFill>
                  <a:schemeClr val="tx1"/>
                </a:solidFill>
                <a:latin typeface="Calibri" charset="0"/>
                <a:ea typeface="Calibri" charset="0"/>
                <a:cs typeface="Calibri" charset="0"/>
              </a:defRPr>
            </a:lvl1pPr>
          </a:lstStyle>
          <a:p>
            <a:pPr fontAlgn="auto">
              <a:spcAft>
                <a:spcPts val="0"/>
              </a:spcAft>
              <a:defRPr/>
            </a:pPr>
            <a:endParaRPr lang="en-US" sz="3600" b="0" i="0" dirty="0">
              <a:solidFill>
                <a:srgbClr val="FFFFFF"/>
              </a:solidFill>
              <a:latin typeface="Arial" charset="0"/>
              <a:ea typeface="Arial" charset="0"/>
              <a:cs typeface="Arial" charset="0"/>
            </a:endParaRPr>
          </a:p>
        </p:txBody>
      </p:sp>
      <p:sp>
        <p:nvSpPr>
          <p:cNvPr id="7" name="Title 1"/>
          <p:cNvSpPr>
            <a:spLocks noGrp="1"/>
          </p:cNvSpPr>
          <p:nvPr>
            <p:ph type="title" hasCustomPrompt="1"/>
          </p:nvPr>
        </p:nvSpPr>
        <p:spPr>
          <a:xfrm>
            <a:off x="504295" y="649629"/>
            <a:ext cx="4601106" cy="1483971"/>
          </a:xfrm>
        </p:spPr>
        <p:txBody>
          <a:bodyPr anchor="b"/>
          <a:lstStyle>
            <a:lvl1pPr>
              <a:lnSpc>
                <a:spcPct val="90000"/>
              </a:lnSpc>
              <a:defRPr sz="3600" b="1" cap="none" baseline="0">
                <a:solidFill>
                  <a:srgbClr val="FFFFFF"/>
                </a:solidFill>
              </a:defRPr>
            </a:lvl1pPr>
          </a:lstStyle>
          <a:p>
            <a:r>
              <a:rPr lang="en-US" dirty="0"/>
              <a:t>This is a cover slide option with three lines for a long title</a:t>
            </a:r>
          </a:p>
        </p:txBody>
      </p:sp>
      <p:sp>
        <p:nvSpPr>
          <p:cNvPr id="10" name="Text Placeholder 10"/>
          <p:cNvSpPr>
            <a:spLocks noGrp="1"/>
          </p:cNvSpPr>
          <p:nvPr>
            <p:ph type="body" sz="quarter" idx="11" hasCustomPrompt="1"/>
          </p:nvPr>
        </p:nvSpPr>
        <p:spPr>
          <a:xfrm>
            <a:off x="504294" y="2343150"/>
            <a:ext cx="4601107" cy="268469"/>
          </a:xfrm>
        </p:spPr>
        <p:txBody>
          <a:bodyPr tIns="0" bIns="0">
            <a:noAutofit/>
          </a:bodyPr>
          <a:lstStyle>
            <a:lvl1pPr marL="0" indent="0">
              <a:spcBef>
                <a:spcPts val="0"/>
              </a:spcBef>
              <a:buFontTx/>
              <a:buNone/>
              <a:defRPr sz="2000" baseline="0">
                <a:solidFill>
                  <a:srgbClr val="FFFFFF"/>
                </a:solidFill>
              </a:defRPr>
            </a:lvl1pPr>
            <a:lvl2pPr marL="342900" indent="0">
              <a:buFontTx/>
              <a:buNone/>
              <a:defRPr sz="1600">
                <a:solidFill>
                  <a:schemeClr val="tx1">
                    <a:lumMod val="60000"/>
                    <a:lumOff val="40000"/>
                  </a:schemeClr>
                </a:solidFill>
              </a:defRPr>
            </a:lvl2pPr>
            <a:lvl3pPr marL="685800" indent="0">
              <a:buFontTx/>
              <a:buNone/>
              <a:defRPr sz="1600">
                <a:solidFill>
                  <a:schemeClr val="tx1">
                    <a:lumMod val="60000"/>
                    <a:lumOff val="40000"/>
                  </a:schemeClr>
                </a:solidFill>
              </a:defRPr>
            </a:lvl3pPr>
            <a:lvl4pPr marL="1028700" indent="0">
              <a:buFontTx/>
              <a:buNone/>
              <a:defRPr sz="1600">
                <a:solidFill>
                  <a:schemeClr val="tx1">
                    <a:lumMod val="60000"/>
                    <a:lumOff val="40000"/>
                  </a:schemeClr>
                </a:solidFill>
              </a:defRPr>
            </a:lvl4pPr>
            <a:lvl5pPr marL="1371600" indent="0">
              <a:buFontTx/>
              <a:buNone/>
              <a:defRPr sz="1600">
                <a:solidFill>
                  <a:schemeClr val="tx1">
                    <a:lumMod val="60000"/>
                    <a:lumOff val="40000"/>
                  </a:schemeClr>
                </a:solidFill>
              </a:defRPr>
            </a:lvl5pPr>
          </a:lstStyle>
          <a:p>
            <a:pPr lvl="0"/>
            <a:r>
              <a:rPr lang="en-US" dirty="0"/>
              <a:t>This is for a subtitle</a:t>
            </a:r>
          </a:p>
        </p:txBody>
      </p:sp>
      <p:pic>
        <p:nvPicPr>
          <p:cNvPr id="8" name="Picture 7">
            <a:extLst>
              <a:ext uri="{FF2B5EF4-FFF2-40B4-BE49-F238E27FC236}">
                <a16:creationId xmlns:a16="http://schemas.microsoft.com/office/drawing/2014/main" id="{E2AF67AE-EF61-694B-B0B0-E29D494D1932}"/>
              </a:ext>
            </a:extLst>
          </p:cNvPr>
          <p:cNvPicPr>
            <a:picLocks noChangeAspect="1"/>
          </p:cNvPicPr>
          <p:nvPr userDrawn="1"/>
        </p:nvPicPr>
        <p:blipFill>
          <a:blip r:embed="rId3"/>
          <a:stretch>
            <a:fillRect/>
          </a:stretch>
        </p:blipFill>
        <p:spPr>
          <a:xfrm>
            <a:off x="497656" y="4474638"/>
            <a:ext cx="1908318" cy="238209"/>
          </a:xfrm>
          <a:prstGeom prst="rect">
            <a:avLst/>
          </a:prstGeom>
        </p:spPr>
      </p:pic>
      <p:sp>
        <p:nvSpPr>
          <p:cNvPr id="9" name="Text Placeholder 10">
            <a:extLst>
              <a:ext uri="{FF2B5EF4-FFF2-40B4-BE49-F238E27FC236}">
                <a16:creationId xmlns:a16="http://schemas.microsoft.com/office/drawing/2014/main" id="{31AB72A3-6EB4-474D-B322-F8F326BD8E5B}"/>
              </a:ext>
            </a:extLst>
          </p:cNvPr>
          <p:cNvSpPr>
            <a:spLocks noGrp="1"/>
          </p:cNvSpPr>
          <p:nvPr>
            <p:ph type="body" sz="quarter" idx="12" hasCustomPrompt="1"/>
          </p:nvPr>
        </p:nvSpPr>
        <p:spPr>
          <a:xfrm>
            <a:off x="495300" y="3233782"/>
            <a:ext cx="3697432" cy="201705"/>
          </a:xfrm>
        </p:spPr>
        <p:txBody>
          <a:bodyPr tIns="0" bIns="0">
            <a:noAutofit/>
          </a:bodyPr>
          <a:lstStyle>
            <a:lvl1pPr marL="0" indent="0">
              <a:spcBef>
                <a:spcPts val="0"/>
              </a:spcBef>
              <a:buFontTx/>
              <a:buNone/>
              <a:defRPr sz="1400" b="0" baseline="0">
                <a:solidFill>
                  <a:schemeClr val="tx1">
                    <a:lumMod val="20000"/>
                    <a:lumOff val="80000"/>
                  </a:schemeClr>
                </a:solidFill>
              </a:defRPr>
            </a:lvl1pPr>
            <a:lvl2pPr marL="342900" indent="0">
              <a:buFontTx/>
              <a:buNone/>
              <a:defRPr sz="1600">
                <a:solidFill>
                  <a:schemeClr val="tx1">
                    <a:lumMod val="60000"/>
                    <a:lumOff val="40000"/>
                  </a:schemeClr>
                </a:solidFill>
              </a:defRPr>
            </a:lvl2pPr>
            <a:lvl3pPr marL="685800" indent="0">
              <a:buFontTx/>
              <a:buNone/>
              <a:defRPr sz="1600">
                <a:solidFill>
                  <a:schemeClr val="tx1">
                    <a:lumMod val="60000"/>
                    <a:lumOff val="40000"/>
                  </a:schemeClr>
                </a:solidFill>
              </a:defRPr>
            </a:lvl3pPr>
            <a:lvl4pPr marL="1028700" indent="0">
              <a:buFontTx/>
              <a:buNone/>
              <a:defRPr sz="1600">
                <a:solidFill>
                  <a:schemeClr val="tx1">
                    <a:lumMod val="60000"/>
                    <a:lumOff val="40000"/>
                  </a:schemeClr>
                </a:solidFill>
              </a:defRPr>
            </a:lvl4pPr>
            <a:lvl5pPr marL="1371600" indent="0">
              <a:buFontTx/>
              <a:buNone/>
              <a:defRPr sz="1600">
                <a:solidFill>
                  <a:schemeClr val="tx1">
                    <a:lumMod val="60000"/>
                    <a:lumOff val="40000"/>
                  </a:schemeClr>
                </a:solidFill>
              </a:defRPr>
            </a:lvl5pPr>
          </a:lstStyle>
          <a:p>
            <a:pPr lvl="0"/>
            <a:r>
              <a:rPr lang="en-US" dirty="0"/>
              <a:t>Date</a:t>
            </a:r>
          </a:p>
        </p:txBody>
      </p:sp>
      <p:sp>
        <p:nvSpPr>
          <p:cNvPr id="11" name="Text Placeholder 10">
            <a:extLst>
              <a:ext uri="{FF2B5EF4-FFF2-40B4-BE49-F238E27FC236}">
                <a16:creationId xmlns:a16="http://schemas.microsoft.com/office/drawing/2014/main" id="{9FFCA383-5C1A-C544-B88B-81EF000894FF}"/>
              </a:ext>
            </a:extLst>
          </p:cNvPr>
          <p:cNvSpPr>
            <a:spLocks noGrp="1"/>
          </p:cNvSpPr>
          <p:nvPr>
            <p:ph type="body" sz="quarter" idx="13" hasCustomPrompt="1"/>
          </p:nvPr>
        </p:nvSpPr>
        <p:spPr>
          <a:xfrm>
            <a:off x="495300" y="3529057"/>
            <a:ext cx="3697432" cy="201705"/>
          </a:xfrm>
        </p:spPr>
        <p:txBody>
          <a:bodyPr tIns="0" bIns="0">
            <a:noAutofit/>
          </a:bodyPr>
          <a:lstStyle>
            <a:lvl1pPr marL="0" indent="0">
              <a:spcBef>
                <a:spcPts val="0"/>
              </a:spcBef>
              <a:buFontTx/>
              <a:buNone/>
              <a:defRPr sz="1400" b="0" baseline="0">
                <a:solidFill>
                  <a:schemeClr val="tx1">
                    <a:lumMod val="20000"/>
                    <a:lumOff val="80000"/>
                  </a:schemeClr>
                </a:solidFill>
              </a:defRPr>
            </a:lvl1pPr>
            <a:lvl2pPr marL="342900" indent="0">
              <a:buFontTx/>
              <a:buNone/>
              <a:defRPr sz="1600">
                <a:solidFill>
                  <a:schemeClr val="tx1">
                    <a:lumMod val="60000"/>
                    <a:lumOff val="40000"/>
                  </a:schemeClr>
                </a:solidFill>
              </a:defRPr>
            </a:lvl2pPr>
            <a:lvl3pPr marL="685800" indent="0">
              <a:buFontTx/>
              <a:buNone/>
              <a:defRPr sz="1600">
                <a:solidFill>
                  <a:schemeClr val="tx1">
                    <a:lumMod val="60000"/>
                    <a:lumOff val="40000"/>
                  </a:schemeClr>
                </a:solidFill>
              </a:defRPr>
            </a:lvl3pPr>
            <a:lvl4pPr marL="1028700" indent="0">
              <a:buFontTx/>
              <a:buNone/>
              <a:defRPr sz="1600">
                <a:solidFill>
                  <a:schemeClr val="tx1">
                    <a:lumMod val="60000"/>
                    <a:lumOff val="40000"/>
                  </a:schemeClr>
                </a:solidFill>
              </a:defRPr>
            </a:lvl4pPr>
            <a:lvl5pPr marL="1371600" indent="0">
              <a:buFontTx/>
              <a:buNone/>
              <a:defRPr sz="1600">
                <a:solidFill>
                  <a:schemeClr val="tx1">
                    <a:lumMod val="60000"/>
                    <a:lumOff val="40000"/>
                  </a:schemeClr>
                </a:solidFill>
              </a:defRPr>
            </a:lvl5pPr>
          </a:lstStyle>
          <a:p>
            <a:pPr lvl="0"/>
            <a:r>
              <a:rPr lang="en-US" dirty="0"/>
              <a:t>Name</a:t>
            </a:r>
          </a:p>
        </p:txBody>
      </p:sp>
      <p:sp>
        <p:nvSpPr>
          <p:cNvPr id="12" name="Text Placeholder 10">
            <a:extLst>
              <a:ext uri="{FF2B5EF4-FFF2-40B4-BE49-F238E27FC236}">
                <a16:creationId xmlns:a16="http://schemas.microsoft.com/office/drawing/2014/main" id="{5E3AF555-4EF4-AE48-91C1-9E64CC012DA3}"/>
              </a:ext>
            </a:extLst>
          </p:cNvPr>
          <p:cNvSpPr>
            <a:spLocks noGrp="1"/>
          </p:cNvSpPr>
          <p:nvPr>
            <p:ph type="body" sz="quarter" idx="14" hasCustomPrompt="1"/>
          </p:nvPr>
        </p:nvSpPr>
        <p:spPr>
          <a:xfrm>
            <a:off x="495300" y="3824332"/>
            <a:ext cx="3697432" cy="201705"/>
          </a:xfrm>
        </p:spPr>
        <p:txBody>
          <a:bodyPr tIns="0" bIns="0">
            <a:noAutofit/>
          </a:bodyPr>
          <a:lstStyle>
            <a:lvl1pPr marL="0" indent="0">
              <a:spcBef>
                <a:spcPts val="0"/>
              </a:spcBef>
              <a:buFontTx/>
              <a:buNone/>
              <a:defRPr sz="1400" b="0" baseline="0">
                <a:solidFill>
                  <a:schemeClr val="tx1">
                    <a:lumMod val="20000"/>
                    <a:lumOff val="80000"/>
                  </a:schemeClr>
                </a:solidFill>
              </a:defRPr>
            </a:lvl1pPr>
            <a:lvl2pPr marL="342900" indent="0">
              <a:buFontTx/>
              <a:buNone/>
              <a:defRPr sz="1600">
                <a:solidFill>
                  <a:schemeClr val="tx1">
                    <a:lumMod val="60000"/>
                    <a:lumOff val="40000"/>
                  </a:schemeClr>
                </a:solidFill>
              </a:defRPr>
            </a:lvl2pPr>
            <a:lvl3pPr marL="685800" indent="0">
              <a:buFontTx/>
              <a:buNone/>
              <a:defRPr sz="1600">
                <a:solidFill>
                  <a:schemeClr val="tx1">
                    <a:lumMod val="60000"/>
                    <a:lumOff val="40000"/>
                  </a:schemeClr>
                </a:solidFill>
              </a:defRPr>
            </a:lvl3pPr>
            <a:lvl4pPr marL="1028700" indent="0">
              <a:buFontTx/>
              <a:buNone/>
              <a:defRPr sz="1600">
                <a:solidFill>
                  <a:schemeClr val="tx1">
                    <a:lumMod val="60000"/>
                    <a:lumOff val="40000"/>
                  </a:schemeClr>
                </a:solidFill>
              </a:defRPr>
            </a:lvl4pPr>
            <a:lvl5pPr marL="1371600" indent="0">
              <a:buFontTx/>
              <a:buNone/>
              <a:defRPr sz="1600">
                <a:solidFill>
                  <a:schemeClr val="tx1">
                    <a:lumMod val="60000"/>
                    <a:lumOff val="40000"/>
                  </a:schemeClr>
                </a:solidFill>
              </a:defRPr>
            </a:lvl5pPr>
          </a:lstStyle>
          <a:p>
            <a:pPr lvl="0"/>
            <a:r>
              <a:rPr lang="en-US" dirty="0"/>
              <a:t>Job Title</a:t>
            </a: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Divider (wine)">
    <p:bg>
      <p:bgPr>
        <a:solidFill>
          <a:schemeClr val="accent2"/>
        </a:solidFill>
        <a:effectLst/>
      </p:bgPr>
    </p:bg>
    <p:spTree>
      <p:nvGrpSpPr>
        <p:cNvPr id="1" name=""/>
        <p:cNvGrpSpPr/>
        <p:nvPr/>
      </p:nvGrpSpPr>
      <p:grpSpPr>
        <a:xfrm>
          <a:off x="0" y="0"/>
          <a:ext cx="0" cy="0"/>
          <a:chOff x="0" y="0"/>
          <a:chExt cx="0" cy="0"/>
        </a:xfrm>
      </p:grpSpPr>
      <p:sp>
        <p:nvSpPr>
          <p:cNvPr id="7" name="Rectangle 6"/>
          <p:cNvSpPr/>
          <p:nvPr userDrawn="1"/>
        </p:nvSpPr>
        <p:spPr>
          <a:xfrm>
            <a:off x="0" y="4631517"/>
            <a:ext cx="9144000" cy="511983"/>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itle 1"/>
          <p:cNvSpPr>
            <a:spLocks noGrp="1"/>
          </p:cNvSpPr>
          <p:nvPr>
            <p:ph type="title" hasCustomPrompt="1"/>
          </p:nvPr>
        </p:nvSpPr>
        <p:spPr>
          <a:xfrm>
            <a:off x="504295" y="1100376"/>
            <a:ext cx="4070304" cy="1757287"/>
          </a:xfrm>
        </p:spPr>
        <p:txBody>
          <a:bodyPr anchor="b"/>
          <a:lstStyle>
            <a:lvl1pPr>
              <a:lnSpc>
                <a:spcPct val="90000"/>
              </a:lnSpc>
              <a:defRPr sz="3600" b="1" cap="none" baseline="0">
                <a:solidFill>
                  <a:srgbClr val="FFFFFF"/>
                </a:solidFill>
              </a:defRPr>
            </a:lvl1pPr>
          </a:lstStyle>
          <a:p>
            <a:r>
              <a:rPr lang="en-US" dirty="0"/>
              <a:t>This is a divider slide with 3 lines for a long title</a:t>
            </a:r>
          </a:p>
        </p:txBody>
      </p:sp>
      <p:sp>
        <p:nvSpPr>
          <p:cNvPr id="12" name="Text Placeholder 10"/>
          <p:cNvSpPr>
            <a:spLocks noGrp="1"/>
          </p:cNvSpPr>
          <p:nvPr>
            <p:ph type="body" sz="quarter" idx="11"/>
          </p:nvPr>
        </p:nvSpPr>
        <p:spPr>
          <a:xfrm>
            <a:off x="504294" y="2857663"/>
            <a:ext cx="4070303" cy="854178"/>
          </a:xfrm>
        </p:spPr>
        <p:txBody>
          <a:bodyPr tIns="0" bIns="0">
            <a:noAutofit/>
          </a:bodyPr>
          <a:lstStyle>
            <a:lvl1pPr marL="0" indent="0">
              <a:spcBef>
                <a:spcPts val="0"/>
              </a:spcBef>
              <a:buFontTx/>
              <a:buNone/>
              <a:defRPr sz="2000">
                <a:solidFill>
                  <a:srgbClr val="FFFFFF"/>
                </a:solidFill>
              </a:defRPr>
            </a:lvl1pPr>
            <a:lvl2pPr marL="342900" indent="0">
              <a:buFontTx/>
              <a:buNone/>
              <a:defRPr sz="1600">
                <a:solidFill>
                  <a:schemeClr val="tx1">
                    <a:lumMod val="60000"/>
                    <a:lumOff val="40000"/>
                  </a:schemeClr>
                </a:solidFill>
              </a:defRPr>
            </a:lvl2pPr>
            <a:lvl3pPr marL="685800" indent="0">
              <a:buFontTx/>
              <a:buNone/>
              <a:defRPr sz="1600">
                <a:solidFill>
                  <a:schemeClr val="tx1">
                    <a:lumMod val="60000"/>
                    <a:lumOff val="40000"/>
                  </a:schemeClr>
                </a:solidFill>
              </a:defRPr>
            </a:lvl3pPr>
            <a:lvl4pPr marL="1028700" indent="0">
              <a:buFontTx/>
              <a:buNone/>
              <a:defRPr sz="1600">
                <a:solidFill>
                  <a:schemeClr val="tx1">
                    <a:lumMod val="60000"/>
                    <a:lumOff val="40000"/>
                  </a:schemeClr>
                </a:solidFill>
              </a:defRPr>
            </a:lvl4pPr>
            <a:lvl5pPr marL="1371600" indent="0">
              <a:buFontTx/>
              <a:buNone/>
              <a:defRPr sz="1600">
                <a:solidFill>
                  <a:schemeClr val="tx1">
                    <a:lumMod val="60000"/>
                    <a:lumOff val="40000"/>
                  </a:schemeClr>
                </a:solidFill>
              </a:defRPr>
            </a:lvl5pPr>
          </a:lstStyle>
          <a:p>
            <a:pPr lvl="0"/>
            <a:r>
              <a:rPr lang="en-US"/>
              <a:t>Edit Master text styles</a:t>
            </a:r>
          </a:p>
        </p:txBody>
      </p:sp>
      <p:sp>
        <p:nvSpPr>
          <p:cNvPr id="16" name="Slide Number Placeholder 5"/>
          <p:cNvSpPr txBox="1">
            <a:spLocks/>
          </p:cNvSpPr>
          <p:nvPr userDrawn="1"/>
        </p:nvSpPr>
        <p:spPr>
          <a:xfrm>
            <a:off x="8581835" y="4754563"/>
            <a:ext cx="177990" cy="233362"/>
          </a:xfrm>
          <a:prstGeom prst="rect">
            <a:avLst/>
          </a:prstGeom>
        </p:spPr>
        <p:txBody>
          <a:bodyPr lIns="0" rIns="0"/>
          <a:lstStyle>
            <a:defPPr>
              <a:defRPr lang="en-US"/>
            </a:defPPr>
            <a:lvl1pPr marL="0" algn="r" defTabSz="457200" rtl="0" eaLnBrk="1" latinLnBrk="0" hangingPunct="1">
              <a:defRPr sz="1600" b="0" i="0" kern="1200">
                <a:solidFill>
                  <a:schemeClr val="bg1">
                    <a:lumMod val="50000"/>
                  </a:schemeClr>
                </a:solidFill>
                <a:latin typeface="Open Sans Light"/>
                <a:ea typeface="+mn-ea"/>
                <a:cs typeface="Open Sans Light"/>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fld id="{32477B88-DACD-ED46-BA46-8E3D3F0E8FE7}" type="slidenum">
              <a:rPr lang="en-US" sz="800" smtClean="0">
                <a:solidFill>
                  <a:srgbClr val="53565B">
                    <a:lumMod val="60000"/>
                    <a:lumOff val="40000"/>
                  </a:srgbClr>
                </a:solidFill>
                <a:latin typeface="Arial" charset="0"/>
                <a:cs typeface="Arial" charset="0"/>
              </a:rPr>
              <a:pPr fontAlgn="auto">
                <a:spcBef>
                  <a:spcPts val="0"/>
                </a:spcBef>
                <a:spcAft>
                  <a:spcPts val="0"/>
                </a:spcAft>
                <a:defRPr/>
              </a:pPr>
              <a:t>‹#›</a:t>
            </a:fld>
            <a:endParaRPr lang="en-US" sz="800" dirty="0">
              <a:solidFill>
                <a:srgbClr val="53565B">
                  <a:lumMod val="60000"/>
                  <a:lumOff val="40000"/>
                </a:srgbClr>
              </a:solidFill>
              <a:latin typeface="Arial" charset="0"/>
              <a:cs typeface="Arial" charset="0"/>
            </a:endParaRPr>
          </a:p>
        </p:txBody>
      </p:sp>
      <p:pic>
        <p:nvPicPr>
          <p:cNvPr id="2" name="Picture 1"/>
          <p:cNvPicPr>
            <a:picLocks noChangeAspect="1"/>
          </p:cNvPicPr>
          <p:nvPr userDrawn="1"/>
        </p:nvPicPr>
        <p:blipFill rotWithShape="1">
          <a:blip r:embed="rId2">
            <a:extLst>
              <a:ext uri="{28A0092B-C50C-407E-A947-70E740481C1C}">
                <a14:useLocalDpi xmlns:a14="http://schemas.microsoft.com/office/drawing/2010/main" val="0"/>
              </a:ext>
            </a:extLst>
          </a:blip>
          <a:srcRect l="15602" t="2049"/>
          <a:stretch/>
        </p:blipFill>
        <p:spPr>
          <a:xfrm flipH="1">
            <a:off x="4724399" y="0"/>
            <a:ext cx="4419599" cy="4892099"/>
          </a:xfrm>
          <a:prstGeom prst="rect">
            <a:avLst/>
          </a:prstGeom>
        </p:spPr>
      </p:pic>
      <p:pic>
        <p:nvPicPr>
          <p:cNvPr id="9" name="Picture 8">
            <a:extLst>
              <a:ext uri="{FF2B5EF4-FFF2-40B4-BE49-F238E27FC236}">
                <a16:creationId xmlns:a16="http://schemas.microsoft.com/office/drawing/2014/main" id="{A8EF8B3B-5429-3B4D-97D6-1A39F73C0AE1}"/>
              </a:ext>
            </a:extLst>
          </p:cNvPr>
          <p:cNvPicPr>
            <a:picLocks noChangeAspect="1"/>
          </p:cNvPicPr>
          <p:nvPr userDrawn="1"/>
        </p:nvPicPr>
        <p:blipFill>
          <a:blip r:embed="rId3"/>
          <a:stretch>
            <a:fillRect/>
          </a:stretch>
        </p:blipFill>
        <p:spPr>
          <a:xfrm>
            <a:off x="495574" y="4768577"/>
            <a:ext cx="1163261" cy="145206"/>
          </a:xfrm>
          <a:prstGeom prst="rect">
            <a:avLst/>
          </a:prstGeom>
        </p:spPr>
      </p:pic>
    </p:spTree>
  </p:cSld>
  <p:clrMapOvr>
    <a:overrideClrMapping bg1="dk1" tx1="lt1" bg2="dk2" tx2="lt2" accent1="accent1" accent2="accent2" accent3="accent3" accent4="accent4" accent5="accent5" accent6="accent6" hlink="hlink" folHlink="folHlink"/>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Quote (stone)">
    <p:bg>
      <p:bgPr>
        <a:gradFill flip="none" rotWithShape="1">
          <a:gsLst>
            <a:gs pos="0">
              <a:srgbClr val="FFFFFF"/>
            </a:gs>
            <a:gs pos="100000">
              <a:schemeClr val="tx1">
                <a:lumMod val="20000"/>
                <a:lumOff val="80000"/>
                <a:alpha val="65000"/>
              </a:schemeClr>
            </a:gs>
          </a:gsLst>
          <a:path path="circle">
            <a:fillToRect r="100000" b="100000"/>
          </a:path>
          <a:tileRect l="-100000" t="-100000"/>
        </a:gra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a:extLst>
              <a:ext uri="{28A0092B-C50C-407E-A947-70E740481C1C}">
                <a14:useLocalDpi xmlns:a14="http://schemas.microsoft.com/office/drawing/2010/main" val="0"/>
              </a:ext>
            </a:extLst>
          </a:blip>
          <a:srcRect l="4205" t="18294" r="3332"/>
          <a:stretch/>
        </p:blipFill>
        <p:spPr>
          <a:xfrm>
            <a:off x="0" y="0"/>
            <a:ext cx="9144000" cy="4617260"/>
          </a:xfrm>
          <a:prstGeom prst="rect">
            <a:avLst/>
          </a:prstGeom>
        </p:spPr>
      </p:pic>
      <p:sp>
        <p:nvSpPr>
          <p:cNvPr id="5" name="Rectangle 4"/>
          <p:cNvSpPr/>
          <p:nvPr userDrawn="1"/>
        </p:nvSpPr>
        <p:spPr>
          <a:xfrm>
            <a:off x="0" y="4631517"/>
            <a:ext cx="9144000" cy="511983"/>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itle 2"/>
          <p:cNvSpPr>
            <a:spLocks noGrp="1"/>
          </p:cNvSpPr>
          <p:nvPr>
            <p:ph type="title" hasCustomPrompt="1"/>
          </p:nvPr>
        </p:nvSpPr>
        <p:spPr>
          <a:xfrm>
            <a:off x="886015" y="1170260"/>
            <a:ext cx="7371970" cy="2405637"/>
          </a:xfrm>
        </p:spPr>
        <p:txBody>
          <a:bodyPr lIns="0" tIns="0" rIns="0" bIns="0" rtlCol="0" anchor="ctr" anchorCtr="0">
            <a:normAutofit/>
          </a:bodyPr>
          <a:lstStyle>
            <a:lvl1pPr algn="ctr">
              <a:defRPr lang="en-US" sz="4800" b="1" cap="none" baseline="0">
                <a:solidFill>
                  <a:schemeClr val="tx1"/>
                </a:solidFill>
              </a:defRPr>
            </a:lvl1pPr>
          </a:lstStyle>
          <a:p>
            <a:pPr lvl="0"/>
            <a:r>
              <a:rPr lang="en-US" dirty="0"/>
              <a:t>Really epic quote that makes everyone think. </a:t>
            </a:r>
          </a:p>
        </p:txBody>
      </p:sp>
      <p:sp>
        <p:nvSpPr>
          <p:cNvPr id="7" name="Subtitle 2"/>
          <p:cNvSpPr>
            <a:spLocks noGrp="1"/>
          </p:cNvSpPr>
          <p:nvPr>
            <p:ph type="subTitle" idx="1" hasCustomPrompt="1"/>
          </p:nvPr>
        </p:nvSpPr>
        <p:spPr>
          <a:xfrm>
            <a:off x="2852131" y="3623148"/>
            <a:ext cx="3439739" cy="276999"/>
          </a:xfrm>
          <a:ln>
            <a:noFill/>
          </a:ln>
        </p:spPr>
        <p:txBody>
          <a:bodyPr wrap="square" tIns="0" bIns="0" anchor="t" anchorCtr="0">
            <a:spAutoFit/>
          </a:bodyPr>
          <a:lstStyle>
            <a:lvl1pPr marL="0" indent="0" algn="ctr">
              <a:buNone/>
              <a:defRPr sz="2000" cap="none" baseline="0">
                <a:solidFill>
                  <a:schemeClr val="accent5"/>
                </a:solidFill>
              </a:defRPr>
            </a:lvl1pPr>
            <a:lvl2pPr marL="457138" indent="0" algn="ctr">
              <a:buNone/>
              <a:defRPr>
                <a:solidFill>
                  <a:schemeClr val="tx1">
                    <a:tint val="75000"/>
                  </a:schemeClr>
                </a:solidFill>
              </a:defRPr>
            </a:lvl2pPr>
            <a:lvl3pPr marL="914276" indent="0" algn="ctr">
              <a:buNone/>
              <a:defRPr>
                <a:solidFill>
                  <a:schemeClr val="tx1">
                    <a:tint val="75000"/>
                  </a:schemeClr>
                </a:solidFill>
              </a:defRPr>
            </a:lvl3pPr>
            <a:lvl4pPr marL="1371414" indent="0" algn="ctr">
              <a:buNone/>
              <a:defRPr>
                <a:solidFill>
                  <a:schemeClr val="tx1">
                    <a:tint val="75000"/>
                  </a:schemeClr>
                </a:solidFill>
              </a:defRPr>
            </a:lvl4pPr>
            <a:lvl5pPr marL="1828552" indent="0" algn="ctr">
              <a:buNone/>
              <a:defRPr>
                <a:solidFill>
                  <a:schemeClr val="tx1">
                    <a:tint val="75000"/>
                  </a:schemeClr>
                </a:solidFill>
              </a:defRPr>
            </a:lvl5pPr>
            <a:lvl6pPr marL="2285690" indent="0" algn="ctr">
              <a:buNone/>
              <a:defRPr>
                <a:solidFill>
                  <a:schemeClr val="tx1">
                    <a:tint val="75000"/>
                  </a:schemeClr>
                </a:solidFill>
              </a:defRPr>
            </a:lvl6pPr>
            <a:lvl7pPr marL="2742828" indent="0" algn="ctr">
              <a:buNone/>
              <a:defRPr>
                <a:solidFill>
                  <a:schemeClr val="tx1">
                    <a:tint val="75000"/>
                  </a:schemeClr>
                </a:solidFill>
              </a:defRPr>
            </a:lvl7pPr>
            <a:lvl8pPr marL="3199965" indent="0" algn="ctr">
              <a:buNone/>
              <a:defRPr>
                <a:solidFill>
                  <a:schemeClr val="tx1">
                    <a:tint val="75000"/>
                  </a:schemeClr>
                </a:solidFill>
              </a:defRPr>
            </a:lvl8pPr>
            <a:lvl9pPr marL="3657104" indent="0" algn="ctr">
              <a:buNone/>
              <a:defRPr>
                <a:solidFill>
                  <a:schemeClr val="tx1">
                    <a:tint val="75000"/>
                  </a:schemeClr>
                </a:solidFill>
              </a:defRPr>
            </a:lvl9pPr>
          </a:lstStyle>
          <a:p>
            <a:r>
              <a:rPr lang="en-US" dirty="0"/>
              <a:t>— Quoted Source</a:t>
            </a:r>
          </a:p>
        </p:txBody>
      </p:sp>
      <p:sp>
        <p:nvSpPr>
          <p:cNvPr id="8" name="Slide Number Placeholder 5"/>
          <p:cNvSpPr txBox="1">
            <a:spLocks/>
          </p:cNvSpPr>
          <p:nvPr userDrawn="1"/>
        </p:nvSpPr>
        <p:spPr>
          <a:xfrm>
            <a:off x="8581835" y="4754563"/>
            <a:ext cx="177990" cy="233362"/>
          </a:xfrm>
          <a:prstGeom prst="rect">
            <a:avLst/>
          </a:prstGeom>
        </p:spPr>
        <p:txBody>
          <a:bodyPr lIns="0" rIns="0"/>
          <a:lstStyle>
            <a:defPPr>
              <a:defRPr lang="en-US"/>
            </a:defPPr>
            <a:lvl1pPr marL="0" algn="r" defTabSz="457200" rtl="0" eaLnBrk="1" latinLnBrk="0" hangingPunct="1">
              <a:defRPr sz="1600" b="0" i="0" kern="1200">
                <a:solidFill>
                  <a:schemeClr val="bg1">
                    <a:lumMod val="50000"/>
                  </a:schemeClr>
                </a:solidFill>
                <a:latin typeface="Open Sans Light"/>
                <a:ea typeface="+mn-ea"/>
                <a:cs typeface="Open Sans Light"/>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fld id="{32477B88-DACD-ED46-BA46-8E3D3F0E8FE7}" type="slidenum">
              <a:rPr lang="en-US" sz="800" b="0" i="0" smtClean="0">
                <a:solidFill>
                  <a:schemeClr val="tx1">
                    <a:lumMod val="60000"/>
                    <a:lumOff val="40000"/>
                  </a:schemeClr>
                </a:solidFill>
                <a:latin typeface="Arial" charset="0"/>
                <a:cs typeface="Arial" charset="0"/>
              </a:rPr>
              <a:pPr fontAlgn="auto">
                <a:spcBef>
                  <a:spcPts val="0"/>
                </a:spcBef>
                <a:spcAft>
                  <a:spcPts val="0"/>
                </a:spcAft>
                <a:defRPr/>
              </a:pPr>
              <a:t>‹#›</a:t>
            </a:fld>
            <a:endParaRPr lang="en-US" sz="800" b="0" i="0" dirty="0">
              <a:solidFill>
                <a:schemeClr val="tx1">
                  <a:lumMod val="60000"/>
                  <a:lumOff val="40000"/>
                </a:schemeClr>
              </a:solidFill>
              <a:latin typeface="Arial" charset="0"/>
              <a:cs typeface="Arial" charset="0"/>
            </a:endParaRPr>
          </a:p>
        </p:txBody>
      </p:sp>
      <p:pic>
        <p:nvPicPr>
          <p:cNvPr id="9" name="Picture 8">
            <a:extLst>
              <a:ext uri="{FF2B5EF4-FFF2-40B4-BE49-F238E27FC236}">
                <a16:creationId xmlns:a16="http://schemas.microsoft.com/office/drawing/2014/main" id="{BF788ABC-EB56-3540-ACD0-0052ECA898B5}"/>
              </a:ext>
            </a:extLst>
          </p:cNvPr>
          <p:cNvPicPr>
            <a:picLocks noChangeAspect="1"/>
          </p:cNvPicPr>
          <p:nvPr userDrawn="1"/>
        </p:nvPicPr>
        <p:blipFill>
          <a:blip r:embed="rId3"/>
          <a:stretch>
            <a:fillRect/>
          </a:stretch>
        </p:blipFill>
        <p:spPr>
          <a:xfrm>
            <a:off x="495574" y="4768577"/>
            <a:ext cx="1163261" cy="145206"/>
          </a:xfrm>
          <a:prstGeom prst="rect">
            <a:avLst/>
          </a:prstGeom>
        </p:spPr>
      </p:pic>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Quote (tanzanite)">
    <p:bg>
      <p:bgPr>
        <a:solidFill>
          <a:schemeClr val="bg2"/>
        </a:solidFill>
        <a:effectLst/>
      </p:bgPr>
    </p:bg>
    <p:spTree>
      <p:nvGrpSpPr>
        <p:cNvPr id="1" name=""/>
        <p:cNvGrpSpPr/>
        <p:nvPr/>
      </p:nvGrpSpPr>
      <p:grpSpPr>
        <a:xfrm>
          <a:off x="0" y="0"/>
          <a:ext cx="0" cy="0"/>
          <a:chOff x="0" y="0"/>
          <a:chExt cx="0" cy="0"/>
        </a:xfrm>
      </p:grpSpPr>
      <p:pic>
        <p:nvPicPr>
          <p:cNvPr id="14" name="Picture 13"/>
          <p:cNvPicPr>
            <a:picLocks noChangeAspect="1"/>
          </p:cNvPicPr>
          <p:nvPr userDrawn="1"/>
        </p:nvPicPr>
        <p:blipFill rotWithShape="1">
          <a:blip r:embed="rId2">
            <a:extLst>
              <a:ext uri="{28A0092B-C50C-407E-A947-70E740481C1C}">
                <a14:useLocalDpi xmlns:a14="http://schemas.microsoft.com/office/drawing/2010/main" val="0"/>
              </a:ext>
            </a:extLst>
          </a:blip>
          <a:srcRect l="4056" t="18142" r="3270"/>
          <a:stretch/>
        </p:blipFill>
        <p:spPr>
          <a:xfrm>
            <a:off x="0" y="0"/>
            <a:ext cx="9144000" cy="4615393"/>
          </a:xfrm>
          <a:prstGeom prst="rect">
            <a:avLst/>
          </a:prstGeom>
        </p:spPr>
      </p:pic>
      <p:sp>
        <p:nvSpPr>
          <p:cNvPr id="4" name="Rectangle 3"/>
          <p:cNvSpPr/>
          <p:nvPr userDrawn="1"/>
        </p:nvSpPr>
        <p:spPr>
          <a:xfrm>
            <a:off x="0" y="4631517"/>
            <a:ext cx="9144000" cy="511983"/>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itle 2"/>
          <p:cNvSpPr>
            <a:spLocks noGrp="1"/>
          </p:cNvSpPr>
          <p:nvPr>
            <p:ph type="title" hasCustomPrompt="1"/>
          </p:nvPr>
        </p:nvSpPr>
        <p:spPr>
          <a:xfrm>
            <a:off x="886015" y="1170260"/>
            <a:ext cx="7371970" cy="2405637"/>
          </a:xfrm>
        </p:spPr>
        <p:txBody>
          <a:bodyPr lIns="0" tIns="0" rIns="0" bIns="0" rtlCol="0" anchor="ctr" anchorCtr="0">
            <a:normAutofit/>
          </a:bodyPr>
          <a:lstStyle>
            <a:lvl1pPr algn="ctr">
              <a:defRPr lang="en-US" sz="4800" b="1" cap="none" baseline="0">
                <a:solidFill>
                  <a:srgbClr val="FFFFFF"/>
                </a:solidFill>
              </a:defRPr>
            </a:lvl1pPr>
          </a:lstStyle>
          <a:p>
            <a:pPr lvl="0"/>
            <a:r>
              <a:rPr lang="en-US" dirty="0"/>
              <a:t>Really epic quote that makes everyone think. </a:t>
            </a:r>
          </a:p>
        </p:txBody>
      </p:sp>
      <p:sp>
        <p:nvSpPr>
          <p:cNvPr id="17" name="Subtitle 2"/>
          <p:cNvSpPr>
            <a:spLocks noGrp="1"/>
          </p:cNvSpPr>
          <p:nvPr>
            <p:ph type="subTitle" idx="1" hasCustomPrompt="1"/>
          </p:nvPr>
        </p:nvSpPr>
        <p:spPr>
          <a:xfrm>
            <a:off x="2852131" y="3623148"/>
            <a:ext cx="3439739" cy="276999"/>
          </a:xfrm>
          <a:ln>
            <a:noFill/>
          </a:ln>
        </p:spPr>
        <p:txBody>
          <a:bodyPr wrap="square" tIns="0" bIns="0" anchor="t" anchorCtr="0">
            <a:spAutoFit/>
          </a:bodyPr>
          <a:lstStyle>
            <a:lvl1pPr marL="0" indent="0" algn="ctr">
              <a:buNone/>
              <a:defRPr sz="2000" cap="none" baseline="0">
                <a:solidFill>
                  <a:srgbClr val="FFFFFF"/>
                </a:solidFill>
              </a:defRPr>
            </a:lvl1pPr>
            <a:lvl2pPr marL="457138" indent="0" algn="ctr">
              <a:buNone/>
              <a:defRPr>
                <a:solidFill>
                  <a:schemeClr val="tx1">
                    <a:tint val="75000"/>
                  </a:schemeClr>
                </a:solidFill>
              </a:defRPr>
            </a:lvl2pPr>
            <a:lvl3pPr marL="914276" indent="0" algn="ctr">
              <a:buNone/>
              <a:defRPr>
                <a:solidFill>
                  <a:schemeClr val="tx1">
                    <a:tint val="75000"/>
                  </a:schemeClr>
                </a:solidFill>
              </a:defRPr>
            </a:lvl3pPr>
            <a:lvl4pPr marL="1371414" indent="0" algn="ctr">
              <a:buNone/>
              <a:defRPr>
                <a:solidFill>
                  <a:schemeClr val="tx1">
                    <a:tint val="75000"/>
                  </a:schemeClr>
                </a:solidFill>
              </a:defRPr>
            </a:lvl4pPr>
            <a:lvl5pPr marL="1828552" indent="0" algn="ctr">
              <a:buNone/>
              <a:defRPr>
                <a:solidFill>
                  <a:schemeClr val="tx1">
                    <a:tint val="75000"/>
                  </a:schemeClr>
                </a:solidFill>
              </a:defRPr>
            </a:lvl5pPr>
            <a:lvl6pPr marL="2285690" indent="0" algn="ctr">
              <a:buNone/>
              <a:defRPr>
                <a:solidFill>
                  <a:schemeClr val="tx1">
                    <a:tint val="75000"/>
                  </a:schemeClr>
                </a:solidFill>
              </a:defRPr>
            </a:lvl6pPr>
            <a:lvl7pPr marL="2742828" indent="0" algn="ctr">
              <a:buNone/>
              <a:defRPr>
                <a:solidFill>
                  <a:schemeClr val="tx1">
                    <a:tint val="75000"/>
                  </a:schemeClr>
                </a:solidFill>
              </a:defRPr>
            </a:lvl7pPr>
            <a:lvl8pPr marL="3199965" indent="0" algn="ctr">
              <a:buNone/>
              <a:defRPr>
                <a:solidFill>
                  <a:schemeClr val="tx1">
                    <a:tint val="75000"/>
                  </a:schemeClr>
                </a:solidFill>
              </a:defRPr>
            </a:lvl8pPr>
            <a:lvl9pPr marL="3657104" indent="0" algn="ctr">
              <a:buNone/>
              <a:defRPr>
                <a:solidFill>
                  <a:schemeClr val="tx1">
                    <a:tint val="75000"/>
                  </a:schemeClr>
                </a:solidFill>
              </a:defRPr>
            </a:lvl9pPr>
          </a:lstStyle>
          <a:p>
            <a:r>
              <a:rPr lang="en-US" dirty="0"/>
              <a:t>— Quoted Source</a:t>
            </a:r>
          </a:p>
        </p:txBody>
      </p:sp>
      <p:sp>
        <p:nvSpPr>
          <p:cNvPr id="11" name="Slide Number Placeholder 5"/>
          <p:cNvSpPr txBox="1">
            <a:spLocks/>
          </p:cNvSpPr>
          <p:nvPr userDrawn="1"/>
        </p:nvSpPr>
        <p:spPr>
          <a:xfrm>
            <a:off x="8581835" y="4754563"/>
            <a:ext cx="177990" cy="233362"/>
          </a:xfrm>
          <a:prstGeom prst="rect">
            <a:avLst/>
          </a:prstGeom>
        </p:spPr>
        <p:txBody>
          <a:bodyPr lIns="0" rIns="0"/>
          <a:lstStyle>
            <a:defPPr>
              <a:defRPr lang="en-US"/>
            </a:defPPr>
            <a:lvl1pPr marL="0" algn="r" defTabSz="457200" rtl="0" eaLnBrk="1" latinLnBrk="0" hangingPunct="1">
              <a:defRPr sz="1600" b="0" i="0" kern="1200">
                <a:solidFill>
                  <a:schemeClr val="bg1">
                    <a:lumMod val="50000"/>
                  </a:schemeClr>
                </a:solidFill>
                <a:latin typeface="Open Sans Light"/>
                <a:ea typeface="+mn-ea"/>
                <a:cs typeface="Open Sans Light"/>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fld id="{32477B88-DACD-ED46-BA46-8E3D3F0E8FE7}" type="slidenum">
              <a:rPr lang="en-US" sz="800" b="0" i="0" smtClean="0">
                <a:solidFill>
                  <a:schemeClr val="tx1">
                    <a:lumMod val="60000"/>
                    <a:lumOff val="40000"/>
                  </a:schemeClr>
                </a:solidFill>
                <a:latin typeface="Arial" charset="0"/>
                <a:cs typeface="Arial" charset="0"/>
              </a:rPr>
              <a:pPr fontAlgn="auto">
                <a:spcBef>
                  <a:spcPts val="0"/>
                </a:spcBef>
                <a:spcAft>
                  <a:spcPts val="0"/>
                </a:spcAft>
                <a:defRPr/>
              </a:pPr>
              <a:t>‹#›</a:t>
            </a:fld>
            <a:endParaRPr lang="en-US" sz="800" b="0" i="0" dirty="0">
              <a:solidFill>
                <a:schemeClr val="tx1">
                  <a:lumMod val="60000"/>
                  <a:lumOff val="40000"/>
                </a:schemeClr>
              </a:solidFill>
              <a:latin typeface="Arial" charset="0"/>
              <a:cs typeface="Arial" charset="0"/>
            </a:endParaRPr>
          </a:p>
        </p:txBody>
      </p:sp>
      <p:pic>
        <p:nvPicPr>
          <p:cNvPr id="9" name="Picture 8">
            <a:extLst>
              <a:ext uri="{FF2B5EF4-FFF2-40B4-BE49-F238E27FC236}">
                <a16:creationId xmlns:a16="http://schemas.microsoft.com/office/drawing/2014/main" id="{0DE76E81-A97E-7B4D-A77E-E83B69FED639}"/>
              </a:ext>
            </a:extLst>
          </p:cNvPr>
          <p:cNvPicPr>
            <a:picLocks noChangeAspect="1"/>
          </p:cNvPicPr>
          <p:nvPr userDrawn="1"/>
        </p:nvPicPr>
        <p:blipFill>
          <a:blip r:embed="rId3"/>
          <a:stretch>
            <a:fillRect/>
          </a:stretch>
        </p:blipFill>
        <p:spPr>
          <a:xfrm>
            <a:off x="495574" y="4768577"/>
            <a:ext cx="1163261" cy="145206"/>
          </a:xfrm>
          <a:prstGeom prst="rect">
            <a:avLst/>
          </a:prstGeom>
        </p:spPr>
      </p:pic>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Quote (turquoise)">
    <p:bg>
      <p:bgPr>
        <a:solidFill>
          <a:schemeClr val="accent1"/>
        </a:solidFill>
        <a:effectLst/>
      </p:bgPr>
    </p:bg>
    <p:spTree>
      <p:nvGrpSpPr>
        <p:cNvPr id="1" name=""/>
        <p:cNvGrpSpPr/>
        <p:nvPr/>
      </p:nvGrpSpPr>
      <p:grpSpPr>
        <a:xfrm>
          <a:off x="0" y="0"/>
          <a:ext cx="0" cy="0"/>
          <a:chOff x="0" y="0"/>
          <a:chExt cx="0" cy="0"/>
        </a:xfrm>
      </p:grpSpPr>
      <p:pic>
        <p:nvPicPr>
          <p:cNvPr id="12" name="Picture 11"/>
          <p:cNvPicPr>
            <a:picLocks noChangeAspect="1"/>
          </p:cNvPicPr>
          <p:nvPr userDrawn="1"/>
        </p:nvPicPr>
        <p:blipFill rotWithShape="1">
          <a:blip r:embed="rId2">
            <a:extLst>
              <a:ext uri="{28A0092B-C50C-407E-A947-70E740481C1C}">
                <a14:useLocalDpi xmlns:a14="http://schemas.microsoft.com/office/drawing/2010/main" val="0"/>
              </a:ext>
            </a:extLst>
          </a:blip>
          <a:srcRect l="4205" t="18294" r="3332"/>
          <a:stretch/>
        </p:blipFill>
        <p:spPr>
          <a:xfrm>
            <a:off x="0" y="0"/>
            <a:ext cx="9144000" cy="4617260"/>
          </a:xfrm>
          <a:prstGeom prst="rect">
            <a:avLst/>
          </a:prstGeom>
        </p:spPr>
      </p:pic>
      <p:sp>
        <p:nvSpPr>
          <p:cNvPr id="4" name="Rectangle 3"/>
          <p:cNvSpPr/>
          <p:nvPr userDrawn="1"/>
        </p:nvSpPr>
        <p:spPr>
          <a:xfrm>
            <a:off x="0" y="4631517"/>
            <a:ext cx="9144000" cy="511983"/>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itle 2"/>
          <p:cNvSpPr>
            <a:spLocks noGrp="1"/>
          </p:cNvSpPr>
          <p:nvPr>
            <p:ph type="title" hasCustomPrompt="1"/>
          </p:nvPr>
        </p:nvSpPr>
        <p:spPr>
          <a:xfrm>
            <a:off x="886015" y="1170260"/>
            <a:ext cx="7371970" cy="2405637"/>
          </a:xfrm>
        </p:spPr>
        <p:txBody>
          <a:bodyPr lIns="0" tIns="0" rIns="0" bIns="0" rtlCol="0" anchor="ctr" anchorCtr="0">
            <a:normAutofit/>
          </a:bodyPr>
          <a:lstStyle>
            <a:lvl1pPr algn="ctr">
              <a:defRPr lang="en-US" sz="4800" b="1" cap="none" baseline="0">
                <a:solidFill>
                  <a:srgbClr val="FFFFFF"/>
                </a:solidFill>
              </a:defRPr>
            </a:lvl1pPr>
          </a:lstStyle>
          <a:p>
            <a:pPr lvl="0"/>
            <a:r>
              <a:rPr lang="en-US" dirty="0"/>
              <a:t>Really epic quote that makes everyone think. </a:t>
            </a:r>
          </a:p>
        </p:txBody>
      </p:sp>
      <p:sp>
        <p:nvSpPr>
          <p:cNvPr id="17" name="Subtitle 2"/>
          <p:cNvSpPr>
            <a:spLocks noGrp="1"/>
          </p:cNvSpPr>
          <p:nvPr>
            <p:ph type="subTitle" idx="1" hasCustomPrompt="1"/>
          </p:nvPr>
        </p:nvSpPr>
        <p:spPr>
          <a:xfrm>
            <a:off x="2852131" y="3623148"/>
            <a:ext cx="3439739" cy="276999"/>
          </a:xfrm>
          <a:ln>
            <a:noFill/>
          </a:ln>
        </p:spPr>
        <p:txBody>
          <a:bodyPr wrap="square" tIns="0" bIns="0" anchor="t" anchorCtr="0">
            <a:spAutoFit/>
          </a:bodyPr>
          <a:lstStyle>
            <a:lvl1pPr marL="0" indent="0" algn="ctr">
              <a:buNone/>
              <a:defRPr sz="2000" cap="none" baseline="0">
                <a:solidFill>
                  <a:srgbClr val="FFFFFF"/>
                </a:solidFill>
              </a:defRPr>
            </a:lvl1pPr>
            <a:lvl2pPr marL="457138" indent="0" algn="ctr">
              <a:buNone/>
              <a:defRPr>
                <a:solidFill>
                  <a:schemeClr val="tx1">
                    <a:tint val="75000"/>
                  </a:schemeClr>
                </a:solidFill>
              </a:defRPr>
            </a:lvl2pPr>
            <a:lvl3pPr marL="914276" indent="0" algn="ctr">
              <a:buNone/>
              <a:defRPr>
                <a:solidFill>
                  <a:schemeClr val="tx1">
                    <a:tint val="75000"/>
                  </a:schemeClr>
                </a:solidFill>
              </a:defRPr>
            </a:lvl3pPr>
            <a:lvl4pPr marL="1371414" indent="0" algn="ctr">
              <a:buNone/>
              <a:defRPr>
                <a:solidFill>
                  <a:schemeClr val="tx1">
                    <a:tint val="75000"/>
                  </a:schemeClr>
                </a:solidFill>
              </a:defRPr>
            </a:lvl4pPr>
            <a:lvl5pPr marL="1828552" indent="0" algn="ctr">
              <a:buNone/>
              <a:defRPr>
                <a:solidFill>
                  <a:schemeClr val="tx1">
                    <a:tint val="75000"/>
                  </a:schemeClr>
                </a:solidFill>
              </a:defRPr>
            </a:lvl5pPr>
            <a:lvl6pPr marL="2285690" indent="0" algn="ctr">
              <a:buNone/>
              <a:defRPr>
                <a:solidFill>
                  <a:schemeClr val="tx1">
                    <a:tint val="75000"/>
                  </a:schemeClr>
                </a:solidFill>
              </a:defRPr>
            </a:lvl6pPr>
            <a:lvl7pPr marL="2742828" indent="0" algn="ctr">
              <a:buNone/>
              <a:defRPr>
                <a:solidFill>
                  <a:schemeClr val="tx1">
                    <a:tint val="75000"/>
                  </a:schemeClr>
                </a:solidFill>
              </a:defRPr>
            </a:lvl7pPr>
            <a:lvl8pPr marL="3199965" indent="0" algn="ctr">
              <a:buNone/>
              <a:defRPr>
                <a:solidFill>
                  <a:schemeClr val="tx1">
                    <a:tint val="75000"/>
                  </a:schemeClr>
                </a:solidFill>
              </a:defRPr>
            </a:lvl8pPr>
            <a:lvl9pPr marL="3657104" indent="0" algn="ctr">
              <a:buNone/>
              <a:defRPr>
                <a:solidFill>
                  <a:schemeClr val="tx1">
                    <a:tint val="75000"/>
                  </a:schemeClr>
                </a:solidFill>
              </a:defRPr>
            </a:lvl9pPr>
          </a:lstStyle>
          <a:p>
            <a:r>
              <a:rPr lang="en-US" dirty="0"/>
              <a:t>— Quoted Source</a:t>
            </a:r>
          </a:p>
        </p:txBody>
      </p:sp>
      <p:sp>
        <p:nvSpPr>
          <p:cNvPr id="11" name="Slide Number Placeholder 5"/>
          <p:cNvSpPr txBox="1">
            <a:spLocks/>
          </p:cNvSpPr>
          <p:nvPr userDrawn="1"/>
        </p:nvSpPr>
        <p:spPr>
          <a:xfrm>
            <a:off x="8581835" y="4754563"/>
            <a:ext cx="177990" cy="233362"/>
          </a:xfrm>
          <a:prstGeom prst="rect">
            <a:avLst/>
          </a:prstGeom>
        </p:spPr>
        <p:txBody>
          <a:bodyPr lIns="0" rIns="0"/>
          <a:lstStyle>
            <a:defPPr>
              <a:defRPr lang="en-US"/>
            </a:defPPr>
            <a:lvl1pPr marL="0" algn="r" defTabSz="457200" rtl="0" eaLnBrk="1" latinLnBrk="0" hangingPunct="1">
              <a:defRPr sz="1600" b="0" i="0" kern="1200">
                <a:solidFill>
                  <a:schemeClr val="bg1">
                    <a:lumMod val="50000"/>
                  </a:schemeClr>
                </a:solidFill>
                <a:latin typeface="Open Sans Light"/>
                <a:ea typeface="+mn-ea"/>
                <a:cs typeface="Open Sans Light"/>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fld id="{32477B88-DACD-ED46-BA46-8E3D3F0E8FE7}" type="slidenum">
              <a:rPr lang="en-US" sz="800" b="0" i="0" smtClean="0">
                <a:solidFill>
                  <a:schemeClr val="tx1">
                    <a:lumMod val="60000"/>
                    <a:lumOff val="40000"/>
                  </a:schemeClr>
                </a:solidFill>
                <a:latin typeface="Arial" charset="0"/>
                <a:cs typeface="Arial" charset="0"/>
              </a:rPr>
              <a:pPr fontAlgn="auto">
                <a:spcBef>
                  <a:spcPts val="0"/>
                </a:spcBef>
                <a:spcAft>
                  <a:spcPts val="0"/>
                </a:spcAft>
                <a:defRPr/>
              </a:pPr>
              <a:t>‹#›</a:t>
            </a:fld>
            <a:endParaRPr lang="en-US" sz="800" b="0" i="0" dirty="0">
              <a:solidFill>
                <a:schemeClr val="tx1">
                  <a:lumMod val="60000"/>
                  <a:lumOff val="40000"/>
                </a:schemeClr>
              </a:solidFill>
              <a:latin typeface="Arial" charset="0"/>
              <a:cs typeface="Arial" charset="0"/>
            </a:endParaRPr>
          </a:p>
        </p:txBody>
      </p:sp>
      <p:pic>
        <p:nvPicPr>
          <p:cNvPr id="9" name="Picture 8">
            <a:extLst>
              <a:ext uri="{FF2B5EF4-FFF2-40B4-BE49-F238E27FC236}">
                <a16:creationId xmlns:a16="http://schemas.microsoft.com/office/drawing/2014/main" id="{86671E90-76F3-7B4F-B706-92D600C35EE8}"/>
              </a:ext>
            </a:extLst>
          </p:cNvPr>
          <p:cNvPicPr>
            <a:picLocks noChangeAspect="1"/>
          </p:cNvPicPr>
          <p:nvPr userDrawn="1"/>
        </p:nvPicPr>
        <p:blipFill>
          <a:blip r:embed="rId3"/>
          <a:stretch>
            <a:fillRect/>
          </a:stretch>
        </p:blipFill>
        <p:spPr>
          <a:xfrm>
            <a:off x="495574" y="4768577"/>
            <a:ext cx="1163261" cy="145206"/>
          </a:xfrm>
          <a:prstGeom prst="rect">
            <a:avLst/>
          </a:prstGeom>
        </p:spPr>
      </p:pic>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Quote (slate)">
    <p:bg>
      <p:bgPr>
        <a:solidFill>
          <a:schemeClr val="tx2"/>
        </a:solidFill>
        <a:effectLst/>
      </p:bgPr>
    </p:bg>
    <p:spTree>
      <p:nvGrpSpPr>
        <p:cNvPr id="1" name=""/>
        <p:cNvGrpSpPr/>
        <p:nvPr/>
      </p:nvGrpSpPr>
      <p:grpSpPr>
        <a:xfrm>
          <a:off x="0" y="0"/>
          <a:ext cx="0" cy="0"/>
          <a:chOff x="0" y="0"/>
          <a:chExt cx="0" cy="0"/>
        </a:xfrm>
      </p:grpSpPr>
      <p:pic>
        <p:nvPicPr>
          <p:cNvPr id="14" name="Picture 13"/>
          <p:cNvPicPr>
            <a:picLocks noChangeAspect="1"/>
          </p:cNvPicPr>
          <p:nvPr userDrawn="1"/>
        </p:nvPicPr>
        <p:blipFill rotWithShape="1">
          <a:blip r:embed="rId2">
            <a:extLst>
              <a:ext uri="{28A0092B-C50C-407E-A947-70E740481C1C}">
                <a14:useLocalDpi xmlns:a14="http://schemas.microsoft.com/office/drawing/2010/main" val="0"/>
              </a:ext>
            </a:extLst>
          </a:blip>
          <a:srcRect l="4056" t="18142" r="3270"/>
          <a:stretch/>
        </p:blipFill>
        <p:spPr>
          <a:xfrm>
            <a:off x="0" y="0"/>
            <a:ext cx="9144000" cy="4615393"/>
          </a:xfrm>
          <a:prstGeom prst="rect">
            <a:avLst/>
          </a:prstGeom>
        </p:spPr>
      </p:pic>
      <p:sp>
        <p:nvSpPr>
          <p:cNvPr id="4" name="Rectangle 3"/>
          <p:cNvSpPr/>
          <p:nvPr userDrawn="1"/>
        </p:nvSpPr>
        <p:spPr>
          <a:xfrm>
            <a:off x="0" y="4631517"/>
            <a:ext cx="9144000" cy="511983"/>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itle 2"/>
          <p:cNvSpPr>
            <a:spLocks noGrp="1"/>
          </p:cNvSpPr>
          <p:nvPr>
            <p:ph type="title" hasCustomPrompt="1"/>
          </p:nvPr>
        </p:nvSpPr>
        <p:spPr>
          <a:xfrm>
            <a:off x="886015" y="1170260"/>
            <a:ext cx="7371970" cy="2405637"/>
          </a:xfrm>
        </p:spPr>
        <p:txBody>
          <a:bodyPr lIns="0" tIns="0" rIns="0" bIns="0" rtlCol="0" anchor="ctr" anchorCtr="0">
            <a:normAutofit/>
          </a:bodyPr>
          <a:lstStyle>
            <a:lvl1pPr algn="ctr">
              <a:defRPr lang="en-US" sz="4800" b="1" cap="none" baseline="0">
                <a:solidFill>
                  <a:srgbClr val="FFFFFF"/>
                </a:solidFill>
              </a:defRPr>
            </a:lvl1pPr>
          </a:lstStyle>
          <a:p>
            <a:pPr lvl="0"/>
            <a:r>
              <a:rPr lang="en-US" dirty="0"/>
              <a:t>Really epic quote that makes everyone think. </a:t>
            </a:r>
          </a:p>
        </p:txBody>
      </p:sp>
      <p:sp>
        <p:nvSpPr>
          <p:cNvPr id="17" name="Subtitle 2"/>
          <p:cNvSpPr>
            <a:spLocks noGrp="1"/>
          </p:cNvSpPr>
          <p:nvPr>
            <p:ph type="subTitle" idx="1" hasCustomPrompt="1"/>
          </p:nvPr>
        </p:nvSpPr>
        <p:spPr>
          <a:xfrm>
            <a:off x="2852131" y="3623148"/>
            <a:ext cx="3439739" cy="276999"/>
          </a:xfrm>
          <a:ln>
            <a:noFill/>
          </a:ln>
        </p:spPr>
        <p:txBody>
          <a:bodyPr wrap="square" tIns="0" bIns="0" anchor="t" anchorCtr="0">
            <a:spAutoFit/>
          </a:bodyPr>
          <a:lstStyle>
            <a:lvl1pPr marL="0" indent="0" algn="ctr">
              <a:buNone/>
              <a:defRPr sz="2000" cap="none" baseline="0">
                <a:solidFill>
                  <a:srgbClr val="FFFFFF"/>
                </a:solidFill>
              </a:defRPr>
            </a:lvl1pPr>
            <a:lvl2pPr marL="457138" indent="0" algn="ctr">
              <a:buNone/>
              <a:defRPr>
                <a:solidFill>
                  <a:schemeClr val="tx1">
                    <a:tint val="75000"/>
                  </a:schemeClr>
                </a:solidFill>
              </a:defRPr>
            </a:lvl2pPr>
            <a:lvl3pPr marL="914276" indent="0" algn="ctr">
              <a:buNone/>
              <a:defRPr>
                <a:solidFill>
                  <a:schemeClr val="tx1">
                    <a:tint val="75000"/>
                  </a:schemeClr>
                </a:solidFill>
              </a:defRPr>
            </a:lvl3pPr>
            <a:lvl4pPr marL="1371414" indent="0" algn="ctr">
              <a:buNone/>
              <a:defRPr>
                <a:solidFill>
                  <a:schemeClr val="tx1">
                    <a:tint val="75000"/>
                  </a:schemeClr>
                </a:solidFill>
              </a:defRPr>
            </a:lvl4pPr>
            <a:lvl5pPr marL="1828552" indent="0" algn="ctr">
              <a:buNone/>
              <a:defRPr>
                <a:solidFill>
                  <a:schemeClr val="tx1">
                    <a:tint val="75000"/>
                  </a:schemeClr>
                </a:solidFill>
              </a:defRPr>
            </a:lvl5pPr>
            <a:lvl6pPr marL="2285690" indent="0" algn="ctr">
              <a:buNone/>
              <a:defRPr>
                <a:solidFill>
                  <a:schemeClr val="tx1">
                    <a:tint val="75000"/>
                  </a:schemeClr>
                </a:solidFill>
              </a:defRPr>
            </a:lvl6pPr>
            <a:lvl7pPr marL="2742828" indent="0" algn="ctr">
              <a:buNone/>
              <a:defRPr>
                <a:solidFill>
                  <a:schemeClr val="tx1">
                    <a:tint val="75000"/>
                  </a:schemeClr>
                </a:solidFill>
              </a:defRPr>
            </a:lvl7pPr>
            <a:lvl8pPr marL="3199965" indent="0" algn="ctr">
              <a:buNone/>
              <a:defRPr>
                <a:solidFill>
                  <a:schemeClr val="tx1">
                    <a:tint val="75000"/>
                  </a:schemeClr>
                </a:solidFill>
              </a:defRPr>
            </a:lvl8pPr>
            <a:lvl9pPr marL="3657104" indent="0" algn="ctr">
              <a:buNone/>
              <a:defRPr>
                <a:solidFill>
                  <a:schemeClr val="tx1">
                    <a:tint val="75000"/>
                  </a:schemeClr>
                </a:solidFill>
              </a:defRPr>
            </a:lvl9pPr>
          </a:lstStyle>
          <a:p>
            <a:r>
              <a:rPr lang="en-US" dirty="0"/>
              <a:t>— Quoted Source</a:t>
            </a:r>
          </a:p>
        </p:txBody>
      </p:sp>
      <p:sp>
        <p:nvSpPr>
          <p:cNvPr id="11" name="Slide Number Placeholder 5"/>
          <p:cNvSpPr txBox="1">
            <a:spLocks/>
          </p:cNvSpPr>
          <p:nvPr userDrawn="1"/>
        </p:nvSpPr>
        <p:spPr>
          <a:xfrm>
            <a:off x="8581835" y="4754563"/>
            <a:ext cx="177990" cy="233362"/>
          </a:xfrm>
          <a:prstGeom prst="rect">
            <a:avLst/>
          </a:prstGeom>
        </p:spPr>
        <p:txBody>
          <a:bodyPr lIns="0" rIns="0"/>
          <a:lstStyle>
            <a:defPPr>
              <a:defRPr lang="en-US"/>
            </a:defPPr>
            <a:lvl1pPr marL="0" algn="r" defTabSz="457200" rtl="0" eaLnBrk="1" latinLnBrk="0" hangingPunct="1">
              <a:defRPr sz="1600" b="0" i="0" kern="1200">
                <a:solidFill>
                  <a:schemeClr val="bg1">
                    <a:lumMod val="50000"/>
                  </a:schemeClr>
                </a:solidFill>
                <a:latin typeface="Open Sans Light"/>
                <a:ea typeface="+mn-ea"/>
                <a:cs typeface="Open Sans Light"/>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fld id="{32477B88-DACD-ED46-BA46-8E3D3F0E8FE7}" type="slidenum">
              <a:rPr lang="en-US" sz="800" b="0" i="0" smtClean="0">
                <a:solidFill>
                  <a:schemeClr val="tx1">
                    <a:lumMod val="60000"/>
                    <a:lumOff val="40000"/>
                  </a:schemeClr>
                </a:solidFill>
                <a:latin typeface="Arial" charset="0"/>
                <a:cs typeface="Arial" charset="0"/>
              </a:rPr>
              <a:pPr fontAlgn="auto">
                <a:spcBef>
                  <a:spcPts val="0"/>
                </a:spcBef>
                <a:spcAft>
                  <a:spcPts val="0"/>
                </a:spcAft>
                <a:defRPr/>
              </a:pPr>
              <a:t>‹#›</a:t>
            </a:fld>
            <a:endParaRPr lang="en-US" sz="800" b="0" i="0" dirty="0">
              <a:solidFill>
                <a:schemeClr val="tx1">
                  <a:lumMod val="60000"/>
                  <a:lumOff val="40000"/>
                </a:schemeClr>
              </a:solidFill>
              <a:latin typeface="Arial" charset="0"/>
              <a:cs typeface="Arial" charset="0"/>
            </a:endParaRPr>
          </a:p>
        </p:txBody>
      </p:sp>
      <p:pic>
        <p:nvPicPr>
          <p:cNvPr id="9" name="Picture 8">
            <a:extLst>
              <a:ext uri="{FF2B5EF4-FFF2-40B4-BE49-F238E27FC236}">
                <a16:creationId xmlns:a16="http://schemas.microsoft.com/office/drawing/2014/main" id="{EB011AB5-E73B-9740-86FF-7F2795FE6E88}"/>
              </a:ext>
            </a:extLst>
          </p:cNvPr>
          <p:cNvPicPr>
            <a:picLocks noChangeAspect="1"/>
          </p:cNvPicPr>
          <p:nvPr userDrawn="1"/>
        </p:nvPicPr>
        <p:blipFill>
          <a:blip r:embed="rId3"/>
          <a:stretch>
            <a:fillRect/>
          </a:stretch>
        </p:blipFill>
        <p:spPr>
          <a:xfrm>
            <a:off x="495574" y="4768577"/>
            <a:ext cx="1163261" cy="145206"/>
          </a:xfrm>
          <a:prstGeom prst="rect">
            <a:avLst/>
          </a:prstGeom>
        </p:spPr>
      </p:pic>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Quote (wine)">
    <p:bg>
      <p:bgPr>
        <a:solidFill>
          <a:schemeClr val="accent2"/>
        </a:solidFill>
        <a:effectLst/>
      </p:bgPr>
    </p:bg>
    <p:spTree>
      <p:nvGrpSpPr>
        <p:cNvPr id="1" name=""/>
        <p:cNvGrpSpPr/>
        <p:nvPr/>
      </p:nvGrpSpPr>
      <p:grpSpPr>
        <a:xfrm>
          <a:off x="0" y="0"/>
          <a:ext cx="0" cy="0"/>
          <a:chOff x="0" y="0"/>
          <a:chExt cx="0" cy="0"/>
        </a:xfrm>
      </p:grpSpPr>
      <p:pic>
        <p:nvPicPr>
          <p:cNvPr id="9" name="Picture 8"/>
          <p:cNvPicPr>
            <a:picLocks noChangeAspect="1"/>
          </p:cNvPicPr>
          <p:nvPr userDrawn="1"/>
        </p:nvPicPr>
        <p:blipFill rotWithShape="1">
          <a:blip r:embed="rId2">
            <a:extLst>
              <a:ext uri="{28A0092B-C50C-407E-A947-70E740481C1C}">
                <a14:useLocalDpi xmlns:a14="http://schemas.microsoft.com/office/drawing/2010/main" val="0"/>
              </a:ext>
            </a:extLst>
          </a:blip>
          <a:srcRect l="4068" t="18056" r="3162"/>
          <a:stretch/>
        </p:blipFill>
        <p:spPr>
          <a:xfrm>
            <a:off x="1" y="0"/>
            <a:ext cx="9144000" cy="4615393"/>
          </a:xfrm>
          <a:prstGeom prst="rect">
            <a:avLst/>
          </a:prstGeom>
        </p:spPr>
      </p:pic>
      <p:sp>
        <p:nvSpPr>
          <p:cNvPr id="4" name="Rectangle 3"/>
          <p:cNvSpPr/>
          <p:nvPr userDrawn="1"/>
        </p:nvSpPr>
        <p:spPr>
          <a:xfrm>
            <a:off x="0" y="4631517"/>
            <a:ext cx="9144000" cy="511983"/>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itle 2"/>
          <p:cNvSpPr>
            <a:spLocks noGrp="1"/>
          </p:cNvSpPr>
          <p:nvPr>
            <p:ph type="title" hasCustomPrompt="1"/>
          </p:nvPr>
        </p:nvSpPr>
        <p:spPr>
          <a:xfrm>
            <a:off x="886015" y="1195348"/>
            <a:ext cx="7371970" cy="2355460"/>
          </a:xfrm>
        </p:spPr>
        <p:txBody>
          <a:bodyPr lIns="0" tIns="0" rIns="0" bIns="0" rtlCol="0" anchor="ctr" anchorCtr="0">
            <a:normAutofit/>
          </a:bodyPr>
          <a:lstStyle>
            <a:lvl1pPr algn="ctr">
              <a:defRPr lang="en-US" sz="4800" b="1" cap="none" baseline="0">
                <a:solidFill>
                  <a:srgbClr val="FFFFFF"/>
                </a:solidFill>
              </a:defRPr>
            </a:lvl1pPr>
          </a:lstStyle>
          <a:p>
            <a:pPr lvl="0"/>
            <a:r>
              <a:rPr lang="en-US" dirty="0"/>
              <a:t>Really epic quote that makes everyone think. </a:t>
            </a:r>
          </a:p>
        </p:txBody>
      </p:sp>
      <p:sp>
        <p:nvSpPr>
          <p:cNvPr id="17" name="Subtitle 2"/>
          <p:cNvSpPr>
            <a:spLocks noGrp="1"/>
          </p:cNvSpPr>
          <p:nvPr>
            <p:ph type="subTitle" idx="1" hasCustomPrompt="1"/>
          </p:nvPr>
        </p:nvSpPr>
        <p:spPr>
          <a:xfrm>
            <a:off x="2852131" y="3623148"/>
            <a:ext cx="3439739" cy="276999"/>
          </a:xfrm>
          <a:ln>
            <a:noFill/>
          </a:ln>
        </p:spPr>
        <p:txBody>
          <a:bodyPr wrap="square" tIns="0" bIns="0" anchor="t" anchorCtr="0">
            <a:spAutoFit/>
          </a:bodyPr>
          <a:lstStyle>
            <a:lvl1pPr marL="0" indent="0" algn="ctr">
              <a:buNone/>
              <a:defRPr sz="2000" cap="none" baseline="0">
                <a:solidFill>
                  <a:srgbClr val="FFFFFF"/>
                </a:solidFill>
              </a:defRPr>
            </a:lvl1pPr>
            <a:lvl2pPr marL="457138" indent="0" algn="ctr">
              <a:buNone/>
              <a:defRPr>
                <a:solidFill>
                  <a:schemeClr val="tx1">
                    <a:tint val="75000"/>
                  </a:schemeClr>
                </a:solidFill>
              </a:defRPr>
            </a:lvl2pPr>
            <a:lvl3pPr marL="914276" indent="0" algn="ctr">
              <a:buNone/>
              <a:defRPr>
                <a:solidFill>
                  <a:schemeClr val="tx1">
                    <a:tint val="75000"/>
                  </a:schemeClr>
                </a:solidFill>
              </a:defRPr>
            </a:lvl3pPr>
            <a:lvl4pPr marL="1371414" indent="0" algn="ctr">
              <a:buNone/>
              <a:defRPr>
                <a:solidFill>
                  <a:schemeClr val="tx1">
                    <a:tint val="75000"/>
                  </a:schemeClr>
                </a:solidFill>
              </a:defRPr>
            </a:lvl4pPr>
            <a:lvl5pPr marL="1828552" indent="0" algn="ctr">
              <a:buNone/>
              <a:defRPr>
                <a:solidFill>
                  <a:schemeClr val="tx1">
                    <a:tint val="75000"/>
                  </a:schemeClr>
                </a:solidFill>
              </a:defRPr>
            </a:lvl5pPr>
            <a:lvl6pPr marL="2285690" indent="0" algn="ctr">
              <a:buNone/>
              <a:defRPr>
                <a:solidFill>
                  <a:schemeClr val="tx1">
                    <a:tint val="75000"/>
                  </a:schemeClr>
                </a:solidFill>
              </a:defRPr>
            </a:lvl6pPr>
            <a:lvl7pPr marL="2742828" indent="0" algn="ctr">
              <a:buNone/>
              <a:defRPr>
                <a:solidFill>
                  <a:schemeClr val="tx1">
                    <a:tint val="75000"/>
                  </a:schemeClr>
                </a:solidFill>
              </a:defRPr>
            </a:lvl7pPr>
            <a:lvl8pPr marL="3199965" indent="0" algn="ctr">
              <a:buNone/>
              <a:defRPr>
                <a:solidFill>
                  <a:schemeClr val="tx1">
                    <a:tint val="75000"/>
                  </a:schemeClr>
                </a:solidFill>
              </a:defRPr>
            </a:lvl8pPr>
            <a:lvl9pPr marL="3657104" indent="0" algn="ctr">
              <a:buNone/>
              <a:defRPr>
                <a:solidFill>
                  <a:schemeClr val="tx1">
                    <a:tint val="75000"/>
                  </a:schemeClr>
                </a:solidFill>
              </a:defRPr>
            </a:lvl9pPr>
          </a:lstStyle>
          <a:p>
            <a:r>
              <a:rPr lang="en-US" dirty="0"/>
              <a:t>— Quoted Source</a:t>
            </a:r>
          </a:p>
        </p:txBody>
      </p:sp>
      <p:sp>
        <p:nvSpPr>
          <p:cNvPr id="11" name="Slide Number Placeholder 5"/>
          <p:cNvSpPr txBox="1">
            <a:spLocks/>
          </p:cNvSpPr>
          <p:nvPr userDrawn="1"/>
        </p:nvSpPr>
        <p:spPr>
          <a:xfrm>
            <a:off x="8581835" y="4754563"/>
            <a:ext cx="177990" cy="233362"/>
          </a:xfrm>
          <a:prstGeom prst="rect">
            <a:avLst/>
          </a:prstGeom>
        </p:spPr>
        <p:txBody>
          <a:bodyPr lIns="0" rIns="0"/>
          <a:lstStyle>
            <a:defPPr>
              <a:defRPr lang="en-US"/>
            </a:defPPr>
            <a:lvl1pPr marL="0" algn="r" defTabSz="457200" rtl="0" eaLnBrk="1" latinLnBrk="0" hangingPunct="1">
              <a:defRPr sz="1600" b="0" i="0" kern="1200">
                <a:solidFill>
                  <a:schemeClr val="bg1">
                    <a:lumMod val="50000"/>
                  </a:schemeClr>
                </a:solidFill>
                <a:latin typeface="Open Sans Light"/>
                <a:ea typeface="+mn-ea"/>
                <a:cs typeface="Open Sans Light"/>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fld id="{32477B88-DACD-ED46-BA46-8E3D3F0E8FE7}" type="slidenum">
              <a:rPr lang="en-US" sz="800" b="0" i="0" smtClean="0">
                <a:solidFill>
                  <a:schemeClr val="tx1">
                    <a:lumMod val="60000"/>
                    <a:lumOff val="40000"/>
                  </a:schemeClr>
                </a:solidFill>
                <a:latin typeface="Arial" charset="0"/>
                <a:cs typeface="Arial" charset="0"/>
              </a:rPr>
              <a:pPr fontAlgn="auto">
                <a:spcBef>
                  <a:spcPts val="0"/>
                </a:spcBef>
                <a:spcAft>
                  <a:spcPts val="0"/>
                </a:spcAft>
                <a:defRPr/>
              </a:pPr>
              <a:t>‹#›</a:t>
            </a:fld>
            <a:endParaRPr lang="en-US" sz="800" b="0" i="0" dirty="0">
              <a:solidFill>
                <a:schemeClr val="tx1">
                  <a:lumMod val="60000"/>
                  <a:lumOff val="40000"/>
                </a:schemeClr>
              </a:solidFill>
              <a:latin typeface="Arial" charset="0"/>
              <a:cs typeface="Arial" charset="0"/>
            </a:endParaRPr>
          </a:p>
        </p:txBody>
      </p:sp>
      <p:pic>
        <p:nvPicPr>
          <p:cNvPr id="10" name="Picture 9">
            <a:extLst>
              <a:ext uri="{FF2B5EF4-FFF2-40B4-BE49-F238E27FC236}">
                <a16:creationId xmlns:a16="http://schemas.microsoft.com/office/drawing/2014/main" id="{EED07625-14B4-C54F-8B9E-17760A84ED73}"/>
              </a:ext>
            </a:extLst>
          </p:cNvPr>
          <p:cNvPicPr>
            <a:picLocks noChangeAspect="1"/>
          </p:cNvPicPr>
          <p:nvPr userDrawn="1"/>
        </p:nvPicPr>
        <p:blipFill>
          <a:blip r:embed="rId3"/>
          <a:stretch>
            <a:fillRect/>
          </a:stretch>
        </p:blipFill>
        <p:spPr>
          <a:xfrm>
            <a:off x="495574" y="4768577"/>
            <a:ext cx="1163261" cy="145206"/>
          </a:xfrm>
          <a:prstGeom prst="rect">
            <a:avLst/>
          </a:prstGeom>
        </p:spPr>
      </p:pic>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End (stone)">
    <p:bg>
      <p:bgPr>
        <a:gradFill flip="none" rotWithShape="1">
          <a:gsLst>
            <a:gs pos="0">
              <a:srgbClr val="FFFFFF"/>
            </a:gs>
            <a:gs pos="100000">
              <a:schemeClr val="tx1">
                <a:lumMod val="20000"/>
                <a:lumOff val="80000"/>
                <a:alpha val="65000"/>
              </a:schemeClr>
            </a:gs>
          </a:gsLst>
          <a:path path="circle">
            <a:fillToRect r="100000" b="100000"/>
          </a:path>
          <a:tileRect l="-100000" t="-100000"/>
        </a:gra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stretch>
            <a:fillRect/>
          </a:stretch>
        </p:blipFill>
        <p:spPr>
          <a:xfrm>
            <a:off x="3790029" y="2048783"/>
            <a:ext cx="1540574" cy="772796"/>
          </a:xfrm>
          <a:prstGeom prst="rect">
            <a:avLst/>
          </a:prstGeom>
        </p:spPr>
      </p:pic>
      <p:sp>
        <p:nvSpPr>
          <p:cNvPr id="4" name="Subtitle 2"/>
          <p:cNvSpPr>
            <a:spLocks noGrp="1"/>
          </p:cNvSpPr>
          <p:nvPr>
            <p:ph type="subTitle" idx="1" hasCustomPrompt="1"/>
          </p:nvPr>
        </p:nvSpPr>
        <p:spPr>
          <a:xfrm>
            <a:off x="1802134" y="3604193"/>
            <a:ext cx="5539733" cy="368686"/>
          </a:xfrm>
          <a:ln>
            <a:noFill/>
          </a:ln>
        </p:spPr>
        <p:txBody>
          <a:bodyPr wrap="square" tIns="0" bIns="0" anchor="b" anchorCtr="0">
            <a:noAutofit/>
          </a:bodyPr>
          <a:lstStyle>
            <a:lvl1pPr marL="0" indent="0" algn="ctr">
              <a:buNone/>
              <a:defRPr sz="2000" b="1" cap="none" baseline="0">
                <a:solidFill>
                  <a:schemeClr val="accent5"/>
                </a:solidFill>
              </a:defRPr>
            </a:lvl1pPr>
            <a:lvl2pPr marL="457138" indent="0" algn="ctr">
              <a:buNone/>
              <a:defRPr>
                <a:solidFill>
                  <a:schemeClr val="tx1">
                    <a:tint val="75000"/>
                  </a:schemeClr>
                </a:solidFill>
              </a:defRPr>
            </a:lvl2pPr>
            <a:lvl3pPr marL="914276" indent="0" algn="ctr">
              <a:buNone/>
              <a:defRPr>
                <a:solidFill>
                  <a:schemeClr val="tx1">
                    <a:tint val="75000"/>
                  </a:schemeClr>
                </a:solidFill>
              </a:defRPr>
            </a:lvl3pPr>
            <a:lvl4pPr marL="1371414" indent="0" algn="ctr">
              <a:buNone/>
              <a:defRPr>
                <a:solidFill>
                  <a:schemeClr val="tx1">
                    <a:tint val="75000"/>
                  </a:schemeClr>
                </a:solidFill>
              </a:defRPr>
            </a:lvl4pPr>
            <a:lvl5pPr marL="1828552" indent="0" algn="ctr">
              <a:buNone/>
              <a:defRPr>
                <a:solidFill>
                  <a:schemeClr val="tx1">
                    <a:tint val="75000"/>
                  </a:schemeClr>
                </a:solidFill>
              </a:defRPr>
            </a:lvl5pPr>
            <a:lvl6pPr marL="2285690" indent="0" algn="ctr">
              <a:buNone/>
              <a:defRPr>
                <a:solidFill>
                  <a:schemeClr val="tx1">
                    <a:tint val="75000"/>
                  </a:schemeClr>
                </a:solidFill>
              </a:defRPr>
            </a:lvl6pPr>
            <a:lvl7pPr marL="2742828" indent="0" algn="ctr">
              <a:buNone/>
              <a:defRPr>
                <a:solidFill>
                  <a:schemeClr val="tx1">
                    <a:tint val="75000"/>
                  </a:schemeClr>
                </a:solidFill>
              </a:defRPr>
            </a:lvl7pPr>
            <a:lvl8pPr marL="3199965" indent="0" algn="ctr">
              <a:buNone/>
              <a:defRPr>
                <a:solidFill>
                  <a:schemeClr val="tx1">
                    <a:tint val="75000"/>
                  </a:schemeClr>
                </a:solidFill>
              </a:defRPr>
            </a:lvl8pPr>
            <a:lvl9pPr marL="3657104" indent="0" algn="ctr">
              <a:buNone/>
              <a:defRPr>
                <a:solidFill>
                  <a:schemeClr val="tx1">
                    <a:tint val="75000"/>
                  </a:schemeClr>
                </a:solidFill>
              </a:defRPr>
            </a:lvl9pPr>
          </a:lstStyle>
          <a:p>
            <a:r>
              <a:rPr lang="en-US" dirty="0"/>
              <a:t>Call to action goes here</a:t>
            </a:r>
          </a:p>
        </p:txBody>
      </p:sp>
      <p:sp>
        <p:nvSpPr>
          <p:cNvPr id="5" name="Text Placeholder 6"/>
          <p:cNvSpPr>
            <a:spLocks noGrp="1"/>
          </p:cNvSpPr>
          <p:nvPr>
            <p:ph type="body" sz="quarter" idx="10" hasCustomPrompt="1"/>
          </p:nvPr>
        </p:nvSpPr>
        <p:spPr>
          <a:xfrm>
            <a:off x="1802133" y="3995323"/>
            <a:ext cx="5539733" cy="351824"/>
          </a:xfrm>
        </p:spPr>
        <p:txBody>
          <a:bodyPr tIns="0" bIns="0">
            <a:noAutofit/>
          </a:bodyPr>
          <a:lstStyle>
            <a:lvl1pPr marL="0" indent="0" algn="ctr">
              <a:buFontTx/>
              <a:buNone/>
              <a:defRPr sz="1800">
                <a:solidFill>
                  <a:schemeClr val="tx1"/>
                </a:solidFill>
              </a:defRPr>
            </a:lvl1pPr>
            <a:lvl2pPr marL="342900" indent="0" algn="ctr">
              <a:buFontTx/>
              <a:buNone/>
              <a:defRPr/>
            </a:lvl2pPr>
            <a:lvl3pPr marL="685800" indent="0" algn="ctr">
              <a:buFontTx/>
              <a:buNone/>
              <a:defRPr/>
            </a:lvl3pPr>
            <a:lvl4pPr marL="1028700" indent="0" algn="ctr">
              <a:buFontTx/>
              <a:buNone/>
              <a:defRPr/>
            </a:lvl4pPr>
            <a:lvl5pPr marL="1371600" indent="0" algn="ctr">
              <a:buFontTx/>
              <a:buNone/>
              <a:defRPr/>
            </a:lvl5pPr>
          </a:lstStyle>
          <a:p>
            <a:pPr lvl="0"/>
            <a:r>
              <a:rPr lang="en-US"/>
              <a:t>emailaddress@qlik.com</a:t>
            </a:r>
            <a:endParaRPr lang="en-US" dirty="0"/>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End (tanzanite)">
    <p:bg>
      <p:bgPr>
        <a:solidFill>
          <a:schemeClr val="bg2"/>
        </a:solidFill>
        <a:effectLst/>
      </p:bgPr>
    </p:bg>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stretch>
            <a:fillRect/>
          </a:stretch>
        </p:blipFill>
        <p:spPr>
          <a:xfrm>
            <a:off x="3790029" y="2048783"/>
            <a:ext cx="1540573" cy="772795"/>
          </a:xfrm>
          <a:prstGeom prst="rect">
            <a:avLst/>
          </a:prstGeom>
        </p:spPr>
      </p:pic>
      <p:sp>
        <p:nvSpPr>
          <p:cNvPr id="6" name="Subtitle 2"/>
          <p:cNvSpPr>
            <a:spLocks noGrp="1"/>
          </p:cNvSpPr>
          <p:nvPr>
            <p:ph type="subTitle" idx="1" hasCustomPrompt="1"/>
          </p:nvPr>
        </p:nvSpPr>
        <p:spPr>
          <a:xfrm>
            <a:off x="1802134" y="3604193"/>
            <a:ext cx="5539733" cy="368686"/>
          </a:xfrm>
          <a:ln>
            <a:noFill/>
          </a:ln>
        </p:spPr>
        <p:txBody>
          <a:bodyPr wrap="square" tIns="0" bIns="0" anchor="b" anchorCtr="0">
            <a:noAutofit/>
          </a:bodyPr>
          <a:lstStyle>
            <a:lvl1pPr marL="0" indent="0" algn="ctr">
              <a:buNone/>
              <a:defRPr sz="2000" b="1" cap="none" baseline="0">
                <a:solidFill>
                  <a:srgbClr val="FFFFFF"/>
                </a:solidFill>
              </a:defRPr>
            </a:lvl1pPr>
            <a:lvl2pPr marL="457138" indent="0" algn="ctr">
              <a:buNone/>
              <a:defRPr>
                <a:solidFill>
                  <a:schemeClr val="tx1">
                    <a:tint val="75000"/>
                  </a:schemeClr>
                </a:solidFill>
              </a:defRPr>
            </a:lvl2pPr>
            <a:lvl3pPr marL="914276" indent="0" algn="ctr">
              <a:buNone/>
              <a:defRPr>
                <a:solidFill>
                  <a:schemeClr val="tx1">
                    <a:tint val="75000"/>
                  </a:schemeClr>
                </a:solidFill>
              </a:defRPr>
            </a:lvl3pPr>
            <a:lvl4pPr marL="1371414" indent="0" algn="ctr">
              <a:buNone/>
              <a:defRPr>
                <a:solidFill>
                  <a:schemeClr val="tx1">
                    <a:tint val="75000"/>
                  </a:schemeClr>
                </a:solidFill>
              </a:defRPr>
            </a:lvl4pPr>
            <a:lvl5pPr marL="1828552" indent="0" algn="ctr">
              <a:buNone/>
              <a:defRPr>
                <a:solidFill>
                  <a:schemeClr val="tx1">
                    <a:tint val="75000"/>
                  </a:schemeClr>
                </a:solidFill>
              </a:defRPr>
            </a:lvl5pPr>
            <a:lvl6pPr marL="2285690" indent="0" algn="ctr">
              <a:buNone/>
              <a:defRPr>
                <a:solidFill>
                  <a:schemeClr val="tx1">
                    <a:tint val="75000"/>
                  </a:schemeClr>
                </a:solidFill>
              </a:defRPr>
            </a:lvl6pPr>
            <a:lvl7pPr marL="2742828" indent="0" algn="ctr">
              <a:buNone/>
              <a:defRPr>
                <a:solidFill>
                  <a:schemeClr val="tx1">
                    <a:tint val="75000"/>
                  </a:schemeClr>
                </a:solidFill>
              </a:defRPr>
            </a:lvl7pPr>
            <a:lvl8pPr marL="3199965" indent="0" algn="ctr">
              <a:buNone/>
              <a:defRPr>
                <a:solidFill>
                  <a:schemeClr val="tx1">
                    <a:tint val="75000"/>
                  </a:schemeClr>
                </a:solidFill>
              </a:defRPr>
            </a:lvl8pPr>
            <a:lvl9pPr marL="3657104" indent="0" algn="ctr">
              <a:buNone/>
              <a:defRPr>
                <a:solidFill>
                  <a:schemeClr val="tx1">
                    <a:tint val="75000"/>
                  </a:schemeClr>
                </a:solidFill>
              </a:defRPr>
            </a:lvl9pPr>
          </a:lstStyle>
          <a:p>
            <a:r>
              <a:rPr lang="en-US" dirty="0"/>
              <a:t>Call to action goes here</a:t>
            </a:r>
          </a:p>
        </p:txBody>
      </p:sp>
      <p:sp>
        <p:nvSpPr>
          <p:cNvPr id="7" name="Text Placeholder 6"/>
          <p:cNvSpPr>
            <a:spLocks noGrp="1"/>
          </p:cNvSpPr>
          <p:nvPr>
            <p:ph type="body" sz="quarter" idx="10" hasCustomPrompt="1"/>
          </p:nvPr>
        </p:nvSpPr>
        <p:spPr>
          <a:xfrm>
            <a:off x="1802133" y="3995323"/>
            <a:ext cx="5539733" cy="351824"/>
          </a:xfrm>
        </p:spPr>
        <p:txBody>
          <a:bodyPr tIns="0" bIns="0">
            <a:noAutofit/>
          </a:bodyPr>
          <a:lstStyle>
            <a:lvl1pPr marL="0" indent="0" algn="ctr">
              <a:buFontTx/>
              <a:buNone/>
              <a:defRPr sz="1800">
                <a:solidFill>
                  <a:srgbClr val="FFFFFF"/>
                </a:solidFill>
              </a:defRPr>
            </a:lvl1pPr>
            <a:lvl2pPr marL="342900" indent="0" algn="ctr">
              <a:buFontTx/>
              <a:buNone/>
              <a:defRPr/>
            </a:lvl2pPr>
            <a:lvl3pPr marL="685800" indent="0" algn="ctr">
              <a:buFontTx/>
              <a:buNone/>
              <a:defRPr/>
            </a:lvl3pPr>
            <a:lvl4pPr marL="1028700" indent="0" algn="ctr">
              <a:buFontTx/>
              <a:buNone/>
              <a:defRPr/>
            </a:lvl4pPr>
            <a:lvl5pPr marL="1371600" indent="0" algn="ctr">
              <a:buFontTx/>
              <a:buNone/>
              <a:defRPr/>
            </a:lvl5pPr>
          </a:lstStyle>
          <a:p>
            <a:pPr lvl="0"/>
            <a:r>
              <a:rPr lang="en-US"/>
              <a:t>emailaddress@qlik.com</a:t>
            </a:r>
            <a:endParaRPr lang="en-US" dirty="0"/>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End (turquoise)">
    <p:bg>
      <p:bgPr>
        <a:solidFill>
          <a:schemeClr val="accent1"/>
        </a:solidFill>
        <a:effectLst/>
      </p:bgPr>
    </p:bg>
    <p:spTree>
      <p:nvGrpSpPr>
        <p:cNvPr id="1" name=""/>
        <p:cNvGrpSpPr/>
        <p:nvPr/>
      </p:nvGrpSpPr>
      <p:grpSpPr>
        <a:xfrm>
          <a:off x="0" y="0"/>
          <a:ext cx="0" cy="0"/>
          <a:chOff x="0" y="0"/>
          <a:chExt cx="0" cy="0"/>
        </a:xfrm>
      </p:grpSpPr>
      <p:sp>
        <p:nvSpPr>
          <p:cNvPr id="5" name="Subtitle 2"/>
          <p:cNvSpPr>
            <a:spLocks noGrp="1"/>
          </p:cNvSpPr>
          <p:nvPr>
            <p:ph type="subTitle" idx="1" hasCustomPrompt="1"/>
          </p:nvPr>
        </p:nvSpPr>
        <p:spPr>
          <a:xfrm>
            <a:off x="1802134" y="3604193"/>
            <a:ext cx="5539733" cy="368686"/>
          </a:xfrm>
          <a:ln>
            <a:noFill/>
          </a:ln>
        </p:spPr>
        <p:txBody>
          <a:bodyPr wrap="square" tIns="0" bIns="0" anchor="b" anchorCtr="0">
            <a:noAutofit/>
          </a:bodyPr>
          <a:lstStyle>
            <a:lvl1pPr marL="0" indent="0" algn="ctr">
              <a:buNone/>
              <a:defRPr sz="2000" b="1" cap="none" baseline="0">
                <a:solidFill>
                  <a:srgbClr val="FFFFFF"/>
                </a:solidFill>
              </a:defRPr>
            </a:lvl1pPr>
            <a:lvl2pPr marL="457138" indent="0" algn="ctr">
              <a:buNone/>
              <a:defRPr>
                <a:solidFill>
                  <a:schemeClr val="tx1">
                    <a:tint val="75000"/>
                  </a:schemeClr>
                </a:solidFill>
              </a:defRPr>
            </a:lvl2pPr>
            <a:lvl3pPr marL="914276" indent="0" algn="ctr">
              <a:buNone/>
              <a:defRPr>
                <a:solidFill>
                  <a:schemeClr val="tx1">
                    <a:tint val="75000"/>
                  </a:schemeClr>
                </a:solidFill>
              </a:defRPr>
            </a:lvl3pPr>
            <a:lvl4pPr marL="1371414" indent="0" algn="ctr">
              <a:buNone/>
              <a:defRPr>
                <a:solidFill>
                  <a:schemeClr val="tx1">
                    <a:tint val="75000"/>
                  </a:schemeClr>
                </a:solidFill>
              </a:defRPr>
            </a:lvl4pPr>
            <a:lvl5pPr marL="1828552" indent="0" algn="ctr">
              <a:buNone/>
              <a:defRPr>
                <a:solidFill>
                  <a:schemeClr val="tx1">
                    <a:tint val="75000"/>
                  </a:schemeClr>
                </a:solidFill>
              </a:defRPr>
            </a:lvl5pPr>
            <a:lvl6pPr marL="2285690" indent="0" algn="ctr">
              <a:buNone/>
              <a:defRPr>
                <a:solidFill>
                  <a:schemeClr val="tx1">
                    <a:tint val="75000"/>
                  </a:schemeClr>
                </a:solidFill>
              </a:defRPr>
            </a:lvl6pPr>
            <a:lvl7pPr marL="2742828" indent="0" algn="ctr">
              <a:buNone/>
              <a:defRPr>
                <a:solidFill>
                  <a:schemeClr val="tx1">
                    <a:tint val="75000"/>
                  </a:schemeClr>
                </a:solidFill>
              </a:defRPr>
            </a:lvl7pPr>
            <a:lvl8pPr marL="3199965" indent="0" algn="ctr">
              <a:buNone/>
              <a:defRPr>
                <a:solidFill>
                  <a:schemeClr val="tx1">
                    <a:tint val="75000"/>
                  </a:schemeClr>
                </a:solidFill>
              </a:defRPr>
            </a:lvl8pPr>
            <a:lvl9pPr marL="3657104" indent="0" algn="ctr">
              <a:buNone/>
              <a:defRPr>
                <a:solidFill>
                  <a:schemeClr val="tx1">
                    <a:tint val="75000"/>
                  </a:schemeClr>
                </a:solidFill>
              </a:defRPr>
            </a:lvl9pPr>
          </a:lstStyle>
          <a:p>
            <a:r>
              <a:rPr lang="en-US" dirty="0"/>
              <a:t>Call to action goes here</a:t>
            </a:r>
          </a:p>
        </p:txBody>
      </p:sp>
      <p:sp>
        <p:nvSpPr>
          <p:cNvPr id="6" name="Text Placeholder 6"/>
          <p:cNvSpPr>
            <a:spLocks noGrp="1"/>
          </p:cNvSpPr>
          <p:nvPr>
            <p:ph type="body" sz="quarter" idx="10" hasCustomPrompt="1"/>
          </p:nvPr>
        </p:nvSpPr>
        <p:spPr>
          <a:xfrm>
            <a:off x="1802133" y="3995323"/>
            <a:ext cx="5539733" cy="351824"/>
          </a:xfrm>
        </p:spPr>
        <p:txBody>
          <a:bodyPr tIns="0" bIns="0">
            <a:noAutofit/>
          </a:bodyPr>
          <a:lstStyle>
            <a:lvl1pPr marL="0" indent="0" algn="ctr">
              <a:buFontTx/>
              <a:buNone/>
              <a:defRPr sz="1800">
                <a:solidFill>
                  <a:srgbClr val="FFFFFF"/>
                </a:solidFill>
              </a:defRPr>
            </a:lvl1pPr>
            <a:lvl2pPr marL="342900" indent="0" algn="ctr">
              <a:buFontTx/>
              <a:buNone/>
              <a:defRPr/>
            </a:lvl2pPr>
            <a:lvl3pPr marL="685800" indent="0" algn="ctr">
              <a:buFontTx/>
              <a:buNone/>
              <a:defRPr/>
            </a:lvl3pPr>
            <a:lvl4pPr marL="1028700" indent="0" algn="ctr">
              <a:buFontTx/>
              <a:buNone/>
              <a:defRPr/>
            </a:lvl4pPr>
            <a:lvl5pPr marL="1371600" indent="0" algn="ctr">
              <a:buFontTx/>
              <a:buNone/>
              <a:defRPr/>
            </a:lvl5pPr>
          </a:lstStyle>
          <a:p>
            <a:pPr lvl="0"/>
            <a:r>
              <a:rPr lang="en-US"/>
              <a:t>emailaddress@qlik.com</a:t>
            </a:r>
            <a:endParaRPr lang="en-US" dirty="0"/>
          </a:p>
        </p:txBody>
      </p:sp>
      <p:pic>
        <p:nvPicPr>
          <p:cNvPr id="7" name="Picture 6">
            <a:extLst>
              <a:ext uri="{FF2B5EF4-FFF2-40B4-BE49-F238E27FC236}">
                <a16:creationId xmlns:a16="http://schemas.microsoft.com/office/drawing/2014/main" id="{415F4983-1B8C-4A45-8669-9A3A379E4901}"/>
              </a:ext>
            </a:extLst>
          </p:cNvPr>
          <p:cNvPicPr>
            <a:picLocks noChangeAspect="1"/>
          </p:cNvPicPr>
          <p:nvPr userDrawn="1"/>
        </p:nvPicPr>
        <p:blipFill>
          <a:blip r:embed="rId2"/>
          <a:stretch>
            <a:fillRect/>
          </a:stretch>
        </p:blipFill>
        <p:spPr>
          <a:xfrm>
            <a:off x="3790029" y="2048783"/>
            <a:ext cx="1540573" cy="772795"/>
          </a:xfrm>
          <a:prstGeom prst="rect">
            <a:avLst/>
          </a:prstGeom>
        </p:spPr>
      </p:pic>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End (slate)">
    <p:bg>
      <p:bgPr>
        <a:solidFill>
          <a:schemeClr val="tx2"/>
        </a:solidFill>
        <a:effectLst/>
      </p:bgPr>
    </p:bg>
    <p:spTree>
      <p:nvGrpSpPr>
        <p:cNvPr id="1" name=""/>
        <p:cNvGrpSpPr/>
        <p:nvPr/>
      </p:nvGrpSpPr>
      <p:grpSpPr>
        <a:xfrm>
          <a:off x="0" y="0"/>
          <a:ext cx="0" cy="0"/>
          <a:chOff x="0" y="0"/>
          <a:chExt cx="0" cy="0"/>
        </a:xfrm>
      </p:grpSpPr>
      <p:sp>
        <p:nvSpPr>
          <p:cNvPr id="5" name="Subtitle 2"/>
          <p:cNvSpPr>
            <a:spLocks noGrp="1"/>
          </p:cNvSpPr>
          <p:nvPr>
            <p:ph type="subTitle" idx="1" hasCustomPrompt="1"/>
          </p:nvPr>
        </p:nvSpPr>
        <p:spPr>
          <a:xfrm>
            <a:off x="1802134" y="3604193"/>
            <a:ext cx="5539733" cy="368686"/>
          </a:xfrm>
          <a:ln>
            <a:noFill/>
          </a:ln>
        </p:spPr>
        <p:txBody>
          <a:bodyPr wrap="square" tIns="0" bIns="0" anchor="b" anchorCtr="0">
            <a:noAutofit/>
          </a:bodyPr>
          <a:lstStyle>
            <a:lvl1pPr marL="0" indent="0" algn="ctr">
              <a:buNone/>
              <a:defRPr sz="2000" b="1" cap="none" baseline="0">
                <a:solidFill>
                  <a:srgbClr val="FFFFFF"/>
                </a:solidFill>
              </a:defRPr>
            </a:lvl1pPr>
            <a:lvl2pPr marL="457138" indent="0" algn="ctr">
              <a:buNone/>
              <a:defRPr>
                <a:solidFill>
                  <a:schemeClr val="tx1">
                    <a:tint val="75000"/>
                  </a:schemeClr>
                </a:solidFill>
              </a:defRPr>
            </a:lvl2pPr>
            <a:lvl3pPr marL="914276" indent="0" algn="ctr">
              <a:buNone/>
              <a:defRPr>
                <a:solidFill>
                  <a:schemeClr val="tx1">
                    <a:tint val="75000"/>
                  </a:schemeClr>
                </a:solidFill>
              </a:defRPr>
            </a:lvl3pPr>
            <a:lvl4pPr marL="1371414" indent="0" algn="ctr">
              <a:buNone/>
              <a:defRPr>
                <a:solidFill>
                  <a:schemeClr val="tx1">
                    <a:tint val="75000"/>
                  </a:schemeClr>
                </a:solidFill>
              </a:defRPr>
            </a:lvl4pPr>
            <a:lvl5pPr marL="1828552" indent="0" algn="ctr">
              <a:buNone/>
              <a:defRPr>
                <a:solidFill>
                  <a:schemeClr val="tx1">
                    <a:tint val="75000"/>
                  </a:schemeClr>
                </a:solidFill>
              </a:defRPr>
            </a:lvl5pPr>
            <a:lvl6pPr marL="2285690" indent="0" algn="ctr">
              <a:buNone/>
              <a:defRPr>
                <a:solidFill>
                  <a:schemeClr val="tx1">
                    <a:tint val="75000"/>
                  </a:schemeClr>
                </a:solidFill>
              </a:defRPr>
            </a:lvl6pPr>
            <a:lvl7pPr marL="2742828" indent="0" algn="ctr">
              <a:buNone/>
              <a:defRPr>
                <a:solidFill>
                  <a:schemeClr val="tx1">
                    <a:tint val="75000"/>
                  </a:schemeClr>
                </a:solidFill>
              </a:defRPr>
            </a:lvl7pPr>
            <a:lvl8pPr marL="3199965" indent="0" algn="ctr">
              <a:buNone/>
              <a:defRPr>
                <a:solidFill>
                  <a:schemeClr val="tx1">
                    <a:tint val="75000"/>
                  </a:schemeClr>
                </a:solidFill>
              </a:defRPr>
            </a:lvl8pPr>
            <a:lvl9pPr marL="3657104" indent="0" algn="ctr">
              <a:buNone/>
              <a:defRPr>
                <a:solidFill>
                  <a:schemeClr val="tx1">
                    <a:tint val="75000"/>
                  </a:schemeClr>
                </a:solidFill>
              </a:defRPr>
            </a:lvl9pPr>
          </a:lstStyle>
          <a:p>
            <a:r>
              <a:rPr lang="en-US" dirty="0"/>
              <a:t>Call to action goes here</a:t>
            </a:r>
          </a:p>
        </p:txBody>
      </p:sp>
      <p:sp>
        <p:nvSpPr>
          <p:cNvPr id="6" name="Text Placeholder 6"/>
          <p:cNvSpPr>
            <a:spLocks noGrp="1"/>
          </p:cNvSpPr>
          <p:nvPr>
            <p:ph type="body" sz="quarter" idx="10" hasCustomPrompt="1"/>
          </p:nvPr>
        </p:nvSpPr>
        <p:spPr>
          <a:xfrm>
            <a:off x="1802133" y="3995323"/>
            <a:ext cx="5539733" cy="351824"/>
          </a:xfrm>
        </p:spPr>
        <p:txBody>
          <a:bodyPr tIns="0" bIns="0">
            <a:noAutofit/>
          </a:bodyPr>
          <a:lstStyle>
            <a:lvl1pPr marL="0" indent="0" algn="ctr">
              <a:buFontTx/>
              <a:buNone/>
              <a:defRPr sz="1800">
                <a:solidFill>
                  <a:srgbClr val="FFFFFF"/>
                </a:solidFill>
              </a:defRPr>
            </a:lvl1pPr>
            <a:lvl2pPr marL="342900" indent="0" algn="ctr">
              <a:buFontTx/>
              <a:buNone/>
              <a:defRPr/>
            </a:lvl2pPr>
            <a:lvl3pPr marL="685800" indent="0" algn="ctr">
              <a:buFontTx/>
              <a:buNone/>
              <a:defRPr/>
            </a:lvl3pPr>
            <a:lvl4pPr marL="1028700" indent="0" algn="ctr">
              <a:buFontTx/>
              <a:buNone/>
              <a:defRPr/>
            </a:lvl4pPr>
            <a:lvl5pPr marL="1371600" indent="0" algn="ctr">
              <a:buFontTx/>
              <a:buNone/>
              <a:defRPr/>
            </a:lvl5pPr>
          </a:lstStyle>
          <a:p>
            <a:pPr lvl="0"/>
            <a:r>
              <a:rPr lang="en-US"/>
              <a:t>emailaddress@qlik.com</a:t>
            </a:r>
            <a:endParaRPr lang="en-US" dirty="0"/>
          </a:p>
        </p:txBody>
      </p:sp>
      <p:pic>
        <p:nvPicPr>
          <p:cNvPr id="7" name="Picture 6">
            <a:extLst>
              <a:ext uri="{FF2B5EF4-FFF2-40B4-BE49-F238E27FC236}">
                <a16:creationId xmlns:a16="http://schemas.microsoft.com/office/drawing/2014/main" id="{C3AE7266-D14C-4543-87F4-2761BFA10B23}"/>
              </a:ext>
            </a:extLst>
          </p:cNvPr>
          <p:cNvPicPr>
            <a:picLocks noChangeAspect="1"/>
          </p:cNvPicPr>
          <p:nvPr userDrawn="1"/>
        </p:nvPicPr>
        <p:blipFill>
          <a:blip r:embed="rId2"/>
          <a:stretch>
            <a:fillRect/>
          </a:stretch>
        </p:blipFill>
        <p:spPr>
          <a:xfrm>
            <a:off x="3790029" y="2048783"/>
            <a:ext cx="1540573" cy="772795"/>
          </a:xfrm>
          <a:prstGeom prst="rect">
            <a:avLst/>
          </a:prstGeom>
        </p:spPr>
      </p:pic>
    </p:spTree>
    <p:extLst>
      <p:ext uri="{BB962C8B-B14F-4D97-AF65-F5344CB8AC3E}">
        <p14:creationId xmlns:p14="http://schemas.microsoft.com/office/powerpoint/2010/main" val="179764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ver 3 (slate)">
    <p:bg>
      <p:bgPr>
        <a:solidFill>
          <a:schemeClr val="tx2"/>
        </a:solidFill>
        <a:effectLst/>
      </p:bgPr>
    </p:bg>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55740841-8B5D-9F49-A313-D1C999928C5E}"/>
              </a:ext>
            </a:extLst>
          </p:cNvPr>
          <p:cNvPicPr>
            <a:picLocks noChangeAspect="1"/>
          </p:cNvPicPr>
          <p:nvPr userDrawn="1"/>
        </p:nvPicPr>
        <p:blipFill rotWithShape="1">
          <a:blip r:embed="rId2"/>
          <a:srcRect t="10000" r="16533" b="18000"/>
          <a:stretch/>
        </p:blipFill>
        <p:spPr>
          <a:xfrm>
            <a:off x="4395789" y="0"/>
            <a:ext cx="4748211" cy="5143500"/>
          </a:xfrm>
          <a:prstGeom prst="rect">
            <a:avLst/>
          </a:prstGeom>
        </p:spPr>
      </p:pic>
      <p:sp>
        <p:nvSpPr>
          <p:cNvPr id="6" name="Title 1"/>
          <p:cNvSpPr txBox="1">
            <a:spLocks/>
          </p:cNvSpPr>
          <p:nvPr/>
        </p:nvSpPr>
        <p:spPr>
          <a:xfrm>
            <a:off x="628650" y="1776413"/>
            <a:ext cx="7331075" cy="1331912"/>
          </a:xfrm>
          <a:prstGeom prst="rect">
            <a:avLst/>
          </a:prstGeom>
        </p:spPr>
        <p:txBody>
          <a:bodyPr anchor="ctr"/>
          <a:lstStyle>
            <a:lvl1pPr algn="l" defTabSz="685800" rtl="0" eaLnBrk="1" latinLnBrk="0" hangingPunct="1">
              <a:lnSpc>
                <a:spcPct val="90000"/>
              </a:lnSpc>
              <a:spcBef>
                <a:spcPct val="0"/>
              </a:spcBef>
              <a:buNone/>
              <a:defRPr sz="3000" b="1" kern="1200">
                <a:solidFill>
                  <a:schemeClr val="tx1"/>
                </a:solidFill>
                <a:latin typeface="Calibri" charset="0"/>
                <a:ea typeface="Calibri" charset="0"/>
                <a:cs typeface="Calibri" charset="0"/>
              </a:defRPr>
            </a:lvl1pPr>
          </a:lstStyle>
          <a:p>
            <a:pPr fontAlgn="auto">
              <a:spcAft>
                <a:spcPts val="0"/>
              </a:spcAft>
              <a:defRPr/>
            </a:pPr>
            <a:endParaRPr lang="en-US" sz="3600" b="0" i="0" dirty="0">
              <a:solidFill>
                <a:srgbClr val="FFFFFF"/>
              </a:solidFill>
              <a:latin typeface="Arial" charset="0"/>
              <a:ea typeface="Arial" charset="0"/>
              <a:cs typeface="Arial" charset="0"/>
            </a:endParaRPr>
          </a:p>
        </p:txBody>
      </p:sp>
      <p:sp>
        <p:nvSpPr>
          <p:cNvPr id="7" name="Title 1"/>
          <p:cNvSpPr>
            <a:spLocks noGrp="1"/>
          </p:cNvSpPr>
          <p:nvPr>
            <p:ph type="title" hasCustomPrompt="1"/>
          </p:nvPr>
        </p:nvSpPr>
        <p:spPr>
          <a:xfrm>
            <a:off x="504295" y="649629"/>
            <a:ext cx="4601106" cy="1483971"/>
          </a:xfrm>
        </p:spPr>
        <p:txBody>
          <a:bodyPr anchor="b"/>
          <a:lstStyle>
            <a:lvl1pPr>
              <a:lnSpc>
                <a:spcPct val="90000"/>
              </a:lnSpc>
              <a:defRPr sz="3600" b="1" cap="none" baseline="0">
                <a:solidFill>
                  <a:srgbClr val="FFFFFF"/>
                </a:solidFill>
              </a:defRPr>
            </a:lvl1pPr>
          </a:lstStyle>
          <a:p>
            <a:r>
              <a:rPr lang="en-US" dirty="0"/>
              <a:t>This is a cover slide option with three lines for a long title</a:t>
            </a:r>
          </a:p>
        </p:txBody>
      </p:sp>
      <p:sp>
        <p:nvSpPr>
          <p:cNvPr id="10" name="Text Placeholder 10"/>
          <p:cNvSpPr>
            <a:spLocks noGrp="1"/>
          </p:cNvSpPr>
          <p:nvPr>
            <p:ph type="body" sz="quarter" idx="11" hasCustomPrompt="1"/>
          </p:nvPr>
        </p:nvSpPr>
        <p:spPr>
          <a:xfrm>
            <a:off x="504294" y="2343150"/>
            <a:ext cx="4601107" cy="268469"/>
          </a:xfrm>
        </p:spPr>
        <p:txBody>
          <a:bodyPr tIns="0" bIns="0">
            <a:noAutofit/>
          </a:bodyPr>
          <a:lstStyle>
            <a:lvl1pPr marL="0" indent="0">
              <a:spcBef>
                <a:spcPts val="0"/>
              </a:spcBef>
              <a:buFontTx/>
              <a:buNone/>
              <a:defRPr sz="2000" baseline="0">
                <a:solidFill>
                  <a:srgbClr val="FFFFFF"/>
                </a:solidFill>
              </a:defRPr>
            </a:lvl1pPr>
            <a:lvl2pPr marL="342900" indent="0">
              <a:buFontTx/>
              <a:buNone/>
              <a:defRPr sz="1600">
                <a:solidFill>
                  <a:schemeClr val="tx1">
                    <a:lumMod val="60000"/>
                    <a:lumOff val="40000"/>
                  </a:schemeClr>
                </a:solidFill>
              </a:defRPr>
            </a:lvl2pPr>
            <a:lvl3pPr marL="685800" indent="0">
              <a:buFontTx/>
              <a:buNone/>
              <a:defRPr sz="1600">
                <a:solidFill>
                  <a:schemeClr val="tx1">
                    <a:lumMod val="60000"/>
                    <a:lumOff val="40000"/>
                  </a:schemeClr>
                </a:solidFill>
              </a:defRPr>
            </a:lvl3pPr>
            <a:lvl4pPr marL="1028700" indent="0">
              <a:buFontTx/>
              <a:buNone/>
              <a:defRPr sz="1600">
                <a:solidFill>
                  <a:schemeClr val="tx1">
                    <a:lumMod val="60000"/>
                    <a:lumOff val="40000"/>
                  </a:schemeClr>
                </a:solidFill>
              </a:defRPr>
            </a:lvl4pPr>
            <a:lvl5pPr marL="1371600" indent="0">
              <a:buFontTx/>
              <a:buNone/>
              <a:defRPr sz="1600">
                <a:solidFill>
                  <a:schemeClr val="tx1">
                    <a:lumMod val="60000"/>
                    <a:lumOff val="40000"/>
                  </a:schemeClr>
                </a:solidFill>
              </a:defRPr>
            </a:lvl5pPr>
          </a:lstStyle>
          <a:p>
            <a:pPr lvl="0"/>
            <a:r>
              <a:rPr lang="en-US" dirty="0"/>
              <a:t>This is for a subtitle</a:t>
            </a:r>
          </a:p>
        </p:txBody>
      </p:sp>
      <p:pic>
        <p:nvPicPr>
          <p:cNvPr id="8" name="Picture 7">
            <a:extLst>
              <a:ext uri="{FF2B5EF4-FFF2-40B4-BE49-F238E27FC236}">
                <a16:creationId xmlns:a16="http://schemas.microsoft.com/office/drawing/2014/main" id="{D0EFE64E-BBB5-C342-84B1-EF6DCAB0D9CD}"/>
              </a:ext>
            </a:extLst>
          </p:cNvPr>
          <p:cNvPicPr>
            <a:picLocks noChangeAspect="1"/>
          </p:cNvPicPr>
          <p:nvPr userDrawn="1"/>
        </p:nvPicPr>
        <p:blipFill>
          <a:blip r:embed="rId3"/>
          <a:stretch>
            <a:fillRect/>
          </a:stretch>
        </p:blipFill>
        <p:spPr>
          <a:xfrm>
            <a:off x="497656" y="4474638"/>
            <a:ext cx="1908318" cy="238209"/>
          </a:xfrm>
          <a:prstGeom prst="rect">
            <a:avLst/>
          </a:prstGeom>
        </p:spPr>
      </p:pic>
      <p:sp>
        <p:nvSpPr>
          <p:cNvPr id="11" name="Text Placeholder 10">
            <a:extLst>
              <a:ext uri="{FF2B5EF4-FFF2-40B4-BE49-F238E27FC236}">
                <a16:creationId xmlns:a16="http://schemas.microsoft.com/office/drawing/2014/main" id="{1AE32D41-7FA5-4341-89AA-CC48B2721438}"/>
              </a:ext>
            </a:extLst>
          </p:cNvPr>
          <p:cNvSpPr>
            <a:spLocks noGrp="1"/>
          </p:cNvSpPr>
          <p:nvPr>
            <p:ph type="body" sz="quarter" idx="12" hasCustomPrompt="1"/>
          </p:nvPr>
        </p:nvSpPr>
        <p:spPr>
          <a:xfrm>
            <a:off x="495300" y="3233782"/>
            <a:ext cx="3697432" cy="201705"/>
          </a:xfrm>
        </p:spPr>
        <p:txBody>
          <a:bodyPr tIns="0" bIns="0">
            <a:noAutofit/>
          </a:bodyPr>
          <a:lstStyle>
            <a:lvl1pPr marL="0" indent="0">
              <a:spcBef>
                <a:spcPts val="0"/>
              </a:spcBef>
              <a:buFontTx/>
              <a:buNone/>
              <a:defRPr sz="1400" b="0" baseline="0">
                <a:solidFill>
                  <a:schemeClr val="tx1">
                    <a:lumMod val="20000"/>
                    <a:lumOff val="80000"/>
                  </a:schemeClr>
                </a:solidFill>
              </a:defRPr>
            </a:lvl1pPr>
            <a:lvl2pPr marL="342900" indent="0">
              <a:buFontTx/>
              <a:buNone/>
              <a:defRPr sz="1600">
                <a:solidFill>
                  <a:schemeClr val="tx1">
                    <a:lumMod val="60000"/>
                    <a:lumOff val="40000"/>
                  </a:schemeClr>
                </a:solidFill>
              </a:defRPr>
            </a:lvl2pPr>
            <a:lvl3pPr marL="685800" indent="0">
              <a:buFontTx/>
              <a:buNone/>
              <a:defRPr sz="1600">
                <a:solidFill>
                  <a:schemeClr val="tx1">
                    <a:lumMod val="60000"/>
                    <a:lumOff val="40000"/>
                  </a:schemeClr>
                </a:solidFill>
              </a:defRPr>
            </a:lvl3pPr>
            <a:lvl4pPr marL="1028700" indent="0">
              <a:buFontTx/>
              <a:buNone/>
              <a:defRPr sz="1600">
                <a:solidFill>
                  <a:schemeClr val="tx1">
                    <a:lumMod val="60000"/>
                    <a:lumOff val="40000"/>
                  </a:schemeClr>
                </a:solidFill>
              </a:defRPr>
            </a:lvl4pPr>
            <a:lvl5pPr marL="1371600" indent="0">
              <a:buFontTx/>
              <a:buNone/>
              <a:defRPr sz="1600">
                <a:solidFill>
                  <a:schemeClr val="tx1">
                    <a:lumMod val="60000"/>
                    <a:lumOff val="40000"/>
                  </a:schemeClr>
                </a:solidFill>
              </a:defRPr>
            </a:lvl5pPr>
          </a:lstStyle>
          <a:p>
            <a:pPr lvl="0"/>
            <a:r>
              <a:rPr lang="en-US" dirty="0"/>
              <a:t>Date</a:t>
            </a:r>
          </a:p>
        </p:txBody>
      </p:sp>
      <p:sp>
        <p:nvSpPr>
          <p:cNvPr id="12" name="Text Placeholder 10">
            <a:extLst>
              <a:ext uri="{FF2B5EF4-FFF2-40B4-BE49-F238E27FC236}">
                <a16:creationId xmlns:a16="http://schemas.microsoft.com/office/drawing/2014/main" id="{8687027B-7413-FF44-BAF4-3AE636CCB023}"/>
              </a:ext>
            </a:extLst>
          </p:cNvPr>
          <p:cNvSpPr>
            <a:spLocks noGrp="1"/>
          </p:cNvSpPr>
          <p:nvPr>
            <p:ph type="body" sz="quarter" idx="13" hasCustomPrompt="1"/>
          </p:nvPr>
        </p:nvSpPr>
        <p:spPr>
          <a:xfrm>
            <a:off x="495300" y="3529057"/>
            <a:ext cx="3697432" cy="201705"/>
          </a:xfrm>
        </p:spPr>
        <p:txBody>
          <a:bodyPr tIns="0" bIns="0">
            <a:noAutofit/>
          </a:bodyPr>
          <a:lstStyle>
            <a:lvl1pPr marL="0" indent="0">
              <a:spcBef>
                <a:spcPts val="0"/>
              </a:spcBef>
              <a:buFontTx/>
              <a:buNone/>
              <a:defRPr sz="1400" b="0" baseline="0">
                <a:solidFill>
                  <a:schemeClr val="tx1">
                    <a:lumMod val="20000"/>
                    <a:lumOff val="80000"/>
                  </a:schemeClr>
                </a:solidFill>
              </a:defRPr>
            </a:lvl1pPr>
            <a:lvl2pPr marL="342900" indent="0">
              <a:buFontTx/>
              <a:buNone/>
              <a:defRPr sz="1600">
                <a:solidFill>
                  <a:schemeClr val="tx1">
                    <a:lumMod val="60000"/>
                    <a:lumOff val="40000"/>
                  </a:schemeClr>
                </a:solidFill>
              </a:defRPr>
            </a:lvl2pPr>
            <a:lvl3pPr marL="685800" indent="0">
              <a:buFontTx/>
              <a:buNone/>
              <a:defRPr sz="1600">
                <a:solidFill>
                  <a:schemeClr val="tx1">
                    <a:lumMod val="60000"/>
                    <a:lumOff val="40000"/>
                  </a:schemeClr>
                </a:solidFill>
              </a:defRPr>
            </a:lvl3pPr>
            <a:lvl4pPr marL="1028700" indent="0">
              <a:buFontTx/>
              <a:buNone/>
              <a:defRPr sz="1600">
                <a:solidFill>
                  <a:schemeClr val="tx1">
                    <a:lumMod val="60000"/>
                    <a:lumOff val="40000"/>
                  </a:schemeClr>
                </a:solidFill>
              </a:defRPr>
            </a:lvl4pPr>
            <a:lvl5pPr marL="1371600" indent="0">
              <a:buFontTx/>
              <a:buNone/>
              <a:defRPr sz="1600">
                <a:solidFill>
                  <a:schemeClr val="tx1">
                    <a:lumMod val="60000"/>
                    <a:lumOff val="40000"/>
                  </a:schemeClr>
                </a:solidFill>
              </a:defRPr>
            </a:lvl5pPr>
          </a:lstStyle>
          <a:p>
            <a:pPr lvl="0"/>
            <a:r>
              <a:rPr lang="en-US" dirty="0"/>
              <a:t>Name</a:t>
            </a:r>
          </a:p>
        </p:txBody>
      </p:sp>
      <p:sp>
        <p:nvSpPr>
          <p:cNvPr id="13" name="Text Placeholder 10">
            <a:extLst>
              <a:ext uri="{FF2B5EF4-FFF2-40B4-BE49-F238E27FC236}">
                <a16:creationId xmlns:a16="http://schemas.microsoft.com/office/drawing/2014/main" id="{DB48ED6C-C800-384E-B1CE-B6ADA5D6258A}"/>
              </a:ext>
            </a:extLst>
          </p:cNvPr>
          <p:cNvSpPr>
            <a:spLocks noGrp="1"/>
          </p:cNvSpPr>
          <p:nvPr>
            <p:ph type="body" sz="quarter" idx="14" hasCustomPrompt="1"/>
          </p:nvPr>
        </p:nvSpPr>
        <p:spPr>
          <a:xfrm>
            <a:off x="495300" y="3824332"/>
            <a:ext cx="3697432" cy="201705"/>
          </a:xfrm>
        </p:spPr>
        <p:txBody>
          <a:bodyPr tIns="0" bIns="0">
            <a:noAutofit/>
          </a:bodyPr>
          <a:lstStyle>
            <a:lvl1pPr marL="0" indent="0">
              <a:spcBef>
                <a:spcPts val="0"/>
              </a:spcBef>
              <a:buFontTx/>
              <a:buNone/>
              <a:defRPr sz="1400" b="0" baseline="0">
                <a:solidFill>
                  <a:schemeClr val="tx1">
                    <a:lumMod val="20000"/>
                    <a:lumOff val="80000"/>
                  </a:schemeClr>
                </a:solidFill>
              </a:defRPr>
            </a:lvl1pPr>
            <a:lvl2pPr marL="342900" indent="0">
              <a:buFontTx/>
              <a:buNone/>
              <a:defRPr sz="1600">
                <a:solidFill>
                  <a:schemeClr val="tx1">
                    <a:lumMod val="60000"/>
                    <a:lumOff val="40000"/>
                  </a:schemeClr>
                </a:solidFill>
              </a:defRPr>
            </a:lvl2pPr>
            <a:lvl3pPr marL="685800" indent="0">
              <a:buFontTx/>
              <a:buNone/>
              <a:defRPr sz="1600">
                <a:solidFill>
                  <a:schemeClr val="tx1">
                    <a:lumMod val="60000"/>
                    <a:lumOff val="40000"/>
                  </a:schemeClr>
                </a:solidFill>
              </a:defRPr>
            </a:lvl3pPr>
            <a:lvl4pPr marL="1028700" indent="0">
              <a:buFontTx/>
              <a:buNone/>
              <a:defRPr sz="1600">
                <a:solidFill>
                  <a:schemeClr val="tx1">
                    <a:lumMod val="60000"/>
                    <a:lumOff val="40000"/>
                  </a:schemeClr>
                </a:solidFill>
              </a:defRPr>
            </a:lvl4pPr>
            <a:lvl5pPr marL="1371600" indent="0">
              <a:buFontTx/>
              <a:buNone/>
              <a:defRPr sz="1600">
                <a:solidFill>
                  <a:schemeClr val="tx1">
                    <a:lumMod val="60000"/>
                    <a:lumOff val="40000"/>
                  </a:schemeClr>
                </a:solidFill>
              </a:defRPr>
            </a:lvl5pPr>
          </a:lstStyle>
          <a:p>
            <a:pPr lvl="0"/>
            <a:r>
              <a:rPr lang="en-US" dirty="0"/>
              <a:t>Job Title</a:t>
            </a: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End (wine)">
    <p:bg>
      <p:bgPr>
        <a:solidFill>
          <a:schemeClr val="accent2"/>
        </a:solidFill>
        <a:effectLst/>
      </p:bgPr>
    </p:bg>
    <p:spTree>
      <p:nvGrpSpPr>
        <p:cNvPr id="1" name=""/>
        <p:cNvGrpSpPr/>
        <p:nvPr/>
      </p:nvGrpSpPr>
      <p:grpSpPr>
        <a:xfrm>
          <a:off x="0" y="0"/>
          <a:ext cx="0" cy="0"/>
          <a:chOff x="0" y="0"/>
          <a:chExt cx="0" cy="0"/>
        </a:xfrm>
      </p:grpSpPr>
      <p:sp>
        <p:nvSpPr>
          <p:cNvPr id="5" name="Subtitle 2"/>
          <p:cNvSpPr>
            <a:spLocks noGrp="1"/>
          </p:cNvSpPr>
          <p:nvPr>
            <p:ph type="subTitle" idx="1" hasCustomPrompt="1"/>
          </p:nvPr>
        </p:nvSpPr>
        <p:spPr>
          <a:xfrm>
            <a:off x="1802134" y="3604193"/>
            <a:ext cx="5539733" cy="368686"/>
          </a:xfrm>
          <a:ln>
            <a:noFill/>
          </a:ln>
        </p:spPr>
        <p:txBody>
          <a:bodyPr wrap="square" tIns="0" bIns="0" anchor="b" anchorCtr="0">
            <a:noAutofit/>
          </a:bodyPr>
          <a:lstStyle>
            <a:lvl1pPr marL="0" indent="0" algn="ctr">
              <a:buNone/>
              <a:defRPr sz="2000" b="1" cap="none" baseline="0">
                <a:solidFill>
                  <a:srgbClr val="FFFFFF"/>
                </a:solidFill>
              </a:defRPr>
            </a:lvl1pPr>
            <a:lvl2pPr marL="457138" indent="0" algn="ctr">
              <a:buNone/>
              <a:defRPr>
                <a:solidFill>
                  <a:schemeClr val="tx1">
                    <a:tint val="75000"/>
                  </a:schemeClr>
                </a:solidFill>
              </a:defRPr>
            </a:lvl2pPr>
            <a:lvl3pPr marL="914276" indent="0" algn="ctr">
              <a:buNone/>
              <a:defRPr>
                <a:solidFill>
                  <a:schemeClr val="tx1">
                    <a:tint val="75000"/>
                  </a:schemeClr>
                </a:solidFill>
              </a:defRPr>
            </a:lvl3pPr>
            <a:lvl4pPr marL="1371414" indent="0" algn="ctr">
              <a:buNone/>
              <a:defRPr>
                <a:solidFill>
                  <a:schemeClr val="tx1">
                    <a:tint val="75000"/>
                  </a:schemeClr>
                </a:solidFill>
              </a:defRPr>
            </a:lvl4pPr>
            <a:lvl5pPr marL="1828552" indent="0" algn="ctr">
              <a:buNone/>
              <a:defRPr>
                <a:solidFill>
                  <a:schemeClr val="tx1">
                    <a:tint val="75000"/>
                  </a:schemeClr>
                </a:solidFill>
              </a:defRPr>
            </a:lvl5pPr>
            <a:lvl6pPr marL="2285690" indent="0" algn="ctr">
              <a:buNone/>
              <a:defRPr>
                <a:solidFill>
                  <a:schemeClr val="tx1">
                    <a:tint val="75000"/>
                  </a:schemeClr>
                </a:solidFill>
              </a:defRPr>
            </a:lvl6pPr>
            <a:lvl7pPr marL="2742828" indent="0" algn="ctr">
              <a:buNone/>
              <a:defRPr>
                <a:solidFill>
                  <a:schemeClr val="tx1">
                    <a:tint val="75000"/>
                  </a:schemeClr>
                </a:solidFill>
              </a:defRPr>
            </a:lvl7pPr>
            <a:lvl8pPr marL="3199965" indent="0" algn="ctr">
              <a:buNone/>
              <a:defRPr>
                <a:solidFill>
                  <a:schemeClr val="tx1">
                    <a:tint val="75000"/>
                  </a:schemeClr>
                </a:solidFill>
              </a:defRPr>
            </a:lvl8pPr>
            <a:lvl9pPr marL="3657104" indent="0" algn="ctr">
              <a:buNone/>
              <a:defRPr>
                <a:solidFill>
                  <a:schemeClr val="tx1">
                    <a:tint val="75000"/>
                  </a:schemeClr>
                </a:solidFill>
              </a:defRPr>
            </a:lvl9pPr>
          </a:lstStyle>
          <a:p>
            <a:r>
              <a:rPr lang="en-US" dirty="0"/>
              <a:t>Call to action goes here</a:t>
            </a:r>
          </a:p>
        </p:txBody>
      </p:sp>
      <p:sp>
        <p:nvSpPr>
          <p:cNvPr id="6" name="Text Placeholder 6"/>
          <p:cNvSpPr>
            <a:spLocks noGrp="1"/>
          </p:cNvSpPr>
          <p:nvPr>
            <p:ph type="body" sz="quarter" idx="10" hasCustomPrompt="1"/>
          </p:nvPr>
        </p:nvSpPr>
        <p:spPr>
          <a:xfrm>
            <a:off x="1802133" y="3995323"/>
            <a:ext cx="5539733" cy="351824"/>
          </a:xfrm>
        </p:spPr>
        <p:txBody>
          <a:bodyPr tIns="0" bIns="0">
            <a:noAutofit/>
          </a:bodyPr>
          <a:lstStyle>
            <a:lvl1pPr marL="0" indent="0" algn="ctr">
              <a:buFontTx/>
              <a:buNone/>
              <a:defRPr sz="1800">
                <a:solidFill>
                  <a:srgbClr val="FFFFFF"/>
                </a:solidFill>
              </a:defRPr>
            </a:lvl1pPr>
            <a:lvl2pPr marL="342900" indent="0" algn="ctr">
              <a:buFontTx/>
              <a:buNone/>
              <a:defRPr/>
            </a:lvl2pPr>
            <a:lvl3pPr marL="685800" indent="0" algn="ctr">
              <a:buFontTx/>
              <a:buNone/>
              <a:defRPr/>
            </a:lvl3pPr>
            <a:lvl4pPr marL="1028700" indent="0" algn="ctr">
              <a:buFontTx/>
              <a:buNone/>
              <a:defRPr/>
            </a:lvl4pPr>
            <a:lvl5pPr marL="1371600" indent="0" algn="ctr">
              <a:buFontTx/>
              <a:buNone/>
              <a:defRPr/>
            </a:lvl5pPr>
          </a:lstStyle>
          <a:p>
            <a:pPr lvl="0"/>
            <a:r>
              <a:rPr lang="en-US"/>
              <a:t>emailaddress@qlik.com</a:t>
            </a:r>
            <a:endParaRPr lang="en-US" dirty="0"/>
          </a:p>
        </p:txBody>
      </p:sp>
      <p:pic>
        <p:nvPicPr>
          <p:cNvPr id="7" name="Picture 6">
            <a:extLst>
              <a:ext uri="{FF2B5EF4-FFF2-40B4-BE49-F238E27FC236}">
                <a16:creationId xmlns:a16="http://schemas.microsoft.com/office/drawing/2014/main" id="{2753FAF8-2463-C64C-894E-D8149EACD8B8}"/>
              </a:ext>
            </a:extLst>
          </p:cNvPr>
          <p:cNvPicPr>
            <a:picLocks noChangeAspect="1"/>
          </p:cNvPicPr>
          <p:nvPr userDrawn="1"/>
        </p:nvPicPr>
        <p:blipFill>
          <a:blip r:embed="rId2"/>
          <a:stretch>
            <a:fillRect/>
          </a:stretch>
        </p:blipFill>
        <p:spPr>
          <a:xfrm>
            <a:off x="3790029" y="2048783"/>
            <a:ext cx="1540573" cy="772795"/>
          </a:xfrm>
          <a:prstGeom prst="rect">
            <a:avLst/>
          </a:prstGeom>
        </p:spPr>
      </p:pic>
    </p:spTree>
    <p:extLst>
      <p:ext uri="{BB962C8B-B14F-4D97-AF65-F5344CB8AC3E}">
        <p14:creationId xmlns:p14="http://schemas.microsoft.com/office/powerpoint/2010/main" val="33511562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ver 3 (wine)">
    <p:bg>
      <p:bgPr>
        <a:solidFill>
          <a:schemeClr val="accent2"/>
        </a:solidFill>
        <a:effectLst/>
      </p:bgPr>
    </p:bg>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A4B55263-0329-4A4A-8B58-4054370B808C}"/>
              </a:ext>
            </a:extLst>
          </p:cNvPr>
          <p:cNvPicPr>
            <a:picLocks noChangeAspect="1"/>
          </p:cNvPicPr>
          <p:nvPr userDrawn="1"/>
        </p:nvPicPr>
        <p:blipFill rotWithShape="1">
          <a:blip r:embed="rId2"/>
          <a:srcRect t="10000" r="16533" b="18000"/>
          <a:stretch/>
        </p:blipFill>
        <p:spPr>
          <a:xfrm>
            <a:off x="4395789" y="0"/>
            <a:ext cx="4748211" cy="5143500"/>
          </a:xfrm>
          <a:prstGeom prst="rect">
            <a:avLst/>
          </a:prstGeom>
        </p:spPr>
      </p:pic>
      <p:sp>
        <p:nvSpPr>
          <p:cNvPr id="6" name="Title 1"/>
          <p:cNvSpPr txBox="1">
            <a:spLocks/>
          </p:cNvSpPr>
          <p:nvPr/>
        </p:nvSpPr>
        <p:spPr>
          <a:xfrm>
            <a:off x="628650" y="1776413"/>
            <a:ext cx="7331075" cy="1331912"/>
          </a:xfrm>
          <a:prstGeom prst="rect">
            <a:avLst/>
          </a:prstGeom>
        </p:spPr>
        <p:txBody>
          <a:bodyPr anchor="ctr"/>
          <a:lstStyle>
            <a:lvl1pPr algn="l" defTabSz="685800" rtl="0" eaLnBrk="1" latinLnBrk="0" hangingPunct="1">
              <a:lnSpc>
                <a:spcPct val="90000"/>
              </a:lnSpc>
              <a:spcBef>
                <a:spcPct val="0"/>
              </a:spcBef>
              <a:buNone/>
              <a:defRPr sz="3000" b="1" kern="1200">
                <a:solidFill>
                  <a:schemeClr val="tx1"/>
                </a:solidFill>
                <a:latin typeface="Calibri" charset="0"/>
                <a:ea typeface="Calibri" charset="0"/>
                <a:cs typeface="Calibri" charset="0"/>
              </a:defRPr>
            </a:lvl1pPr>
          </a:lstStyle>
          <a:p>
            <a:pPr fontAlgn="auto">
              <a:spcAft>
                <a:spcPts val="0"/>
              </a:spcAft>
              <a:defRPr/>
            </a:pPr>
            <a:endParaRPr lang="en-US" sz="3600" b="0" i="0" dirty="0">
              <a:solidFill>
                <a:srgbClr val="FFFFFF"/>
              </a:solidFill>
              <a:latin typeface="Arial" charset="0"/>
              <a:ea typeface="Arial" charset="0"/>
              <a:cs typeface="Arial" charset="0"/>
            </a:endParaRPr>
          </a:p>
        </p:txBody>
      </p:sp>
      <p:sp>
        <p:nvSpPr>
          <p:cNvPr id="7" name="Title 1"/>
          <p:cNvSpPr>
            <a:spLocks noGrp="1"/>
          </p:cNvSpPr>
          <p:nvPr>
            <p:ph type="title" hasCustomPrompt="1"/>
          </p:nvPr>
        </p:nvSpPr>
        <p:spPr>
          <a:xfrm>
            <a:off x="504295" y="649629"/>
            <a:ext cx="4601106" cy="1483971"/>
          </a:xfrm>
        </p:spPr>
        <p:txBody>
          <a:bodyPr anchor="b"/>
          <a:lstStyle>
            <a:lvl1pPr>
              <a:lnSpc>
                <a:spcPct val="90000"/>
              </a:lnSpc>
              <a:defRPr sz="3600" b="1" cap="none" baseline="0">
                <a:solidFill>
                  <a:srgbClr val="FFFFFF"/>
                </a:solidFill>
              </a:defRPr>
            </a:lvl1pPr>
          </a:lstStyle>
          <a:p>
            <a:r>
              <a:rPr lang="en-US" dirty="0"/>
              <a:t>This is a cover slide option with three lines for a long title</a:t>
            </a:r>
          </a:p>
        </p:txBody>
      </p:sp>
      <p:sp>
        <p:nvSpPr>
          <p:cNvPr id="10" name="Text Placeholder 10"/>
          <p:cNvSpPr>
            <a:spLocks noGrp="1"/>
          </p:cNvSpPr>
          <p:nvPr>
            <p:ph type="body" sz="quarter" idx="11" hasCustomPrompt="1"/>
          </p:nvPr>
        </p:nvSpPr>
        <p:spPr>
          <a:xfrm>
            <a:off x="504294" y="2343150"/>
            <a:ext cx="4601107" cy="268469"/>
          </a:xfrm>
        </p:spPr>
        <p:txBody>
          <a:bodyPr tIns="0" bIns="0">
            <a:noAutofit/>
          </a:bodyPr>
          <a:lstStyle>
            <a:lvl1pPr marL="0" indent="0">
              <a:spcBef>
                <a:spcPts val="0"/>
              </a:spcBef>
              <a:buFontTx/>
              <a:buNone/>
              <a:defRPr sz="2000" baseline="0">
                <a:solidFill>
                  <a:srgbClr val="FFFFFF"/>
                </a:solidFill>
              </a:defRPr>
            </a:lvl1pPr>
            <a:lvl2pPr marL="342900" indent="0">
              <a:buFontTx/>
              <a:buNone/>
              <a:defRPr sz="1600">
                <a:solidFill>
                  <a:schemeClr val="tx1">
                    <a:lumMod val="60000"/>
                    <a:lumOff val="40000"/>
                  </a:schemeClr>
                </a:solidFill>
              </a:defRPr>
            </a:lvl2pPr>
            <a:lvl3pPr marL="685800" indent="0">
              <a:buFontTx/>
              <a:buNone/>
              <a:defRPr sz="1600">
                <a:solidFill>
                  <a:schemeClr val="tx1">
                    <a:lumMod val="60000"/>
                    <a:lumOff val="40000"/>
                  </a:schemeClr>
                </a:solidFill>
              </a:defRPr>
            </a:lvl3pPr>
            <a:lvl4pPr marL="1028700" indent="0">
              <a:buFontTx/>
              <a:buNone/>
              <a:defRPr sz="1600">
                <a:solidFill>
                  <a:schemeClr val="tx1">
                    <a:lumMod val="60000"/>
                    <a:lumOff val="40000"/>
                  </a:schemeClr>
                </a:solidFill>
              </a:defRPr>
            </a:lvl4pPr>
            <a:lvl5pPr marL="1371600" indent="0">
              <a:buFontTx/>
              <a:buNone/>
              <a:defRPr sz="1600">
                <a:solidFill>
                  <a:schemeClr val="tx1">
                    <a:lumMod val="60000"/>
                    <a:lumOff val="40000"/>
                  </a:schemeClr>
                </a:solidFill>
              </a:defRPr>
            </a:lvl5pPr>
          </a:lstStyle>
          <a:p>
            <a:pPr lvl="0"/>
            <a:r>
              <a:rPr lang="en-US" dirty="0"/>
              <a:t>This is for a subtitle</a:t>
            </a:r>
          </a:p>
        </p:txBody>
      </p:sp>
      <p:pic>
        <p:nvPicPr>
          <p:cNvPr id="8" name="Picture 7">
            <a:extLst>
              <a:ext uri="{FF2B5EF4-FFF2-40B4-BE49-F238E27FC236}">
                <a16:creationId xmlns:a16="http://schemas.microsoft.com/office/drawing/2014/main" id="{6CDD4BCB-C1A0-684F-AD5C-AFB764B0EEE6}"/>
              </a:ext>
            </a:extLst>
          </p:cNvPr>
          <p:cNvPicPr>
            <a:picLocks noChangeAspect="1"/>
          </p:cNvPicPr>
          <p:nvPr userDrawn="1"/>
        </p:nvPicPr>
        <p:blipFill>
          <a:blip r:embed="rId3"/>
          <a:stretch>
            <a:fillRect/>
          </a:stretch>
        </p:blipFill>
        <p:spPr>
          <a:xfrm>
            <a:off x="497656" y="4474638"/>
            <a:ext cx="1908318" cy="238209"/>
          </a:xfrm>
          <a:prstGeom prst="rect">
            <a:avLst/>
          </a:prstGeom>
        </p:spPr>
      </p:pic>
      <p:sp>
        <p:nvSpPr>
          <p:cNvPr id="9" name="Text Placeholder 10">
            <a:extLst>
              <a:ext uri="{FF2B5EF4-FFF2-40B4-BE49-F238E27FC236}">
                <a16:creationId xmlns:a16="http://schemas.microsoft.com/office/drawing/2014/main" id="{8E0009BB-3A08-BF44-BE29-14EA0B2392C0}"/>
              </a:ext>
            </a:extLst>
          </p:cNvPr>
          <p:cNvSpPr>
            <a:spLocks noGrp="1"/>
          </p:cNvSpPr>
          <p:nvPr>
            <p:ph type="body" sz="quarter" idx="12" hasCustomPrompt="1"/>
          </p:nvPr>
        </p:nvSpPr>
        <p:spPr>
          <a:xfrm>
            <a:off x="495300" y="3233782"/>
            <a:ext cx="3697432" cy="201705"/>
          </a:xfrm>
        </p:spPr>
        <p:txBody>
          <a:bodyPr tIns="0" bIns="0">
            <a:noAutofit/>
          </a:bodyPr>
          <a:lstStyle>
            <a:lvl1pPr marL="0" indent="0">
              <a:spcBef>
                <a:spcPts val="0"/>
              </a:spcBef>
              <a:buFontTx/>
              <a:buNone/>
              <a:defRPr sz="1400" b="0" baseline="0">
                <a:solidFill>
                  <a:schemeClr val="tx1">
                    <a:lumMod val="20000"/>
                    <a:lumOff val="80000"/>
                  </a:schemeClr>
                </a:solidFill>
              </a:defRPr>
            </a:lvl1pPr>
            <a:lvl2pPr marL="342900" indent="0">
              <a:buFontTx/>
              <a:buNone/>
              <a:defRPr sz="1600">
                <a:solidFill>
                  <a:schemeClr val="tx1">
                    <a:lumMod val="60000"/>
                    <a:lumOff val="40000"/>
                  </a:schemeClr>
                </a:solidFill>
              </a:defRPr>
            </a:lvl2pPr>
            <a:lvl3pPr marL="685800" indent="0">
              <a:buFontTx/>
              <a:buNone/>
              <a:defRPr sz="1600">
                <a:solidFill>
                  <a:schemeClr val="tx1">
                    <a:lumMod val="60000"/>
                    <a:lumOff val="40000"/>
                  </a:schemeClr>
                </a:solidFill>
              </a:defRPr>
            </a:lvl3pPr>
            <a:lvl4pPr marL="1028700" indent="0">
              <a:buFontTx/>
              <a:buNone/>
              <a:defRPr sz="1600">
                <a:solidFill>
                  <a:schemeClr val="tx1">
                    <a:lumMod val="60000"/>
                    <a:lumOff val="40000"/>
                  </a:schemeClr>
                </a:solidFill>
              </a:defRPr>
            </a:lvl4pPr>
            <a:lvl5pPr marL="1371600" indent="0">
              <a:buFontTx/>
              <a:buNone/>
              <a:defRPr sz="1600">
                <a:solidFill>
                  <a:schemeClr val="tx1">
                    <a:lumMod val="60000"/>
                    <a:lumOff val="40000"/>
                  </a:schemeClr>
                </a:solidFill>
              </a:defRPr>
            </a:lvl5pPr>
          </a:lstStyle>
          <a:p>
            <a:pPr lvl="0"/>
            <a:r>
              <a:rPr lang="en-US" dirty="0"/>
              <a:t>Date</a:t>
            </a:r>
          </a:p>
        </p:txBody>
      </p:sp>
      <p:sp>
        <p:nvSpPr>
          <p:cNvPr id="11" name="Text Placeholder 10">
            <a:extLst>
              <a:ext uri="{FF2B5EF4-FFF2-40B4-BE49-F238E27FC236}">
                <a16:creationId xmlns:a16="http://schemas.microsoft.com/office/drawing/2014/main" id="{9198682A-8167-AE41-9310-DB53A69F8896}"/>
              </a:ext>
            </a:extLst>
          </p:cNvPr>
          <p:cNvSpPr>
            <a:spLocks noGrp="1"/>
          </p:cNvSpPr>
          <p:nvPr>
            <p:ph type="body" sz="quarter" idx="13" hasCustomPrompt="1"/>
          </p:nvPr>
        </p:nvSpPr>
        <p:spPr>
          <a:xfrm>
            <a:off x="495300" y="3529057"/>
            <a:ext cx="3697432" cy="201705"/>
          </a:xfrm>
        </p:spPr>
        <p:txBody>
          <a:bodyPr tIns="0" bIns="0">
            <a:noAutofit/>
          </a:bodyPr>
          <a:lstStyle>
            <a:lvl1pPr marL="0" indent="0">
              <a:spcBef>
                <a:spcPts val="0"/>
              </a:spcBef>
              <a:buFontTx/>
              <a:buNone/>
              <a:defRPr sz="1400" b="0" baseline="0">
                <a:solidFill>
                  <a:schemeClr val="tx1">
                    <a:lumMod val="20000"/>
                    <a:lumOff val="80000"/>
                  </a:schemeClr>
                </a:solidFill>
              </a:defRPr>
            </a:lvl1pPr>
            <a:lvl2pPr marL="342900" indent="0">
              <a:buFontTx/>
              <a:buNone/>
              <a:defRPr sz="1600">
                <a:solidFill>
                  <a:schemeClr val="tx1">
                    <a:lumMod val="60000"/>
                    <a:lumOff val="40000"/>
                  </a:schemeClr>
                </a:solidFill>
              </a:defRPr>
            </a:lvl2pPr>
            <a:lvl3pPr marL="685800" indent="0">
              <a:buFontTx/>
              <a:buNone/>
              <a:defRPr sz="1600">
                <a:solidFill>
                  <a:schemeClr val="tx1">
                    <a:lumMod val="60000"/>
                    <a:lumOff val="40000"/>
                  </a:schemeClr>
                </a:solidFill>
              </a:defRPr>
            </a:lvl3pPr>
            <a:lvl4pPr marL="1028700" indent="0">
              <a:buFontTx/>
              <a:buNone/>
              <a:defRPr sz="1600">
                <a:solidFill>
                  <a:schemeClr val="tx1">
                    <a:lumMod val="60000"/>
                    <a:lumOff val="40000"/>
                  </a:schemeClr>
                </a:solidFill>
              </a:defRPr>
            </a:lvl4pPr>
            <a:lvl5pPr marL="1371600" indent="0">
              <a:buFontTx/>
              <a:buNone/>
              <a:defRPr sz="1600">
                <a:solidFill>
                  <a:schemeClr val="tx1">
                    <a:lumMod val="60000"/>
                    <a:lumOff val="40000"/>
                  </a:schemeClr>
                </a:solidFill>
              </a:defRPr>
            </a:lvl5pPr>
          </a:lstStyle>
          <a:p>
            <a:pPr lvl="0"/>
            <a:r>
              <a:rPr lang="en-US" dirty="0"/>
              <a:t>Name</a:t>
            </a:r>
          </a:p>
        </p:txBody>
      </p:sp>
      <p:sp>
        <p:nvSpPr>
          <p:cNvPr id="12" name="Text Placeholder 10">
            <a:extLst>
              <a:ext uri="{FF2B5EF4-FFF2-40B4-BE49-F238E27FC236}">
                <a16:creationId xmlns:a16="http://schemas.microsoft.com/office/drawing/2014/main" id="{739FD7D2-C014-D946-B37E-0EA202207D0F}"/>
              </a:ext>
            </a:extLst>
          </p:cNvPr>
          <p:cNvSpPr>
            <a:spLocks noGrp="1"/>
          </p:cNvSpPr>
          <p:nvPr>
            <p:ph type="body" sz="quarter" idx="14" hasCustomPrompt="1"/>
          </p:nvPr>
        </p:nvSpPr>
        <p:spPr>
          <a:xfrm>
            <a:off x="495300" y="3824332"/>
            <a:ext cx="3697432" cy="201705"/>
          </a:xfrm>
        </p:spPr>
        <p:txBody>
          <a:bodyPr tIns="0" bIns="0">
            <a:noAutofit/>
          </a:bodyPr>
          <a:lstStyle>
            <a:lvl1pPr marL="0" indent="0">
              <a:spcBef>
                <a:spcPts val="0"/>
              </a:spcBef>
              <a:buFontTx/>
              <a:buNone/>
              <a:defRPr sz="1400" b="0" baseline="0">
                <a:solidFill>
                  <a:schemeClr val="tx1">
                    <a:lumMod val="20000"/>
                    <a:lumOff val="80000"/>
                  </a:schemeClr>
                </a:solidFill>
              </a:defRPr>
            </a:lvl1pPr>
            <a:lvl2pPr marL="342900" indent="0">
              <a:buFontTx/>
              <a:buNone/>
              <a:defRPr sz="1600">
                <a:solidFill>
                  <a:schemeClr val="tx1">
                    <a:lumMod val="60000"/>
                    <a:lumOff val="40000"/>
                  </a:schemeClr>
                </a:solidFill>
              </a:defRPr>
            </a:lvl2pPr>
            <a:lvl3pPr marL="685800" indent="0">
              <a:buFontTx/>
              <a:buNone/>
              <a:defRPr sz="1600">
                <a:solidFill>
                  <a:schemeClr val="tx1">
                    <a:lumMod val="60000"/>
                    <a:lumOff val="40000"/>
                  </a:schemeClr>
                </a:solidFill>
              </a:defRPr>
            </a:lvl3pPr>
            <a:lvl4pPr marL="1028700" indent="0">
              <a:buFontTx/>
              <a:buNone/>
              <a:defRPr sz="1600">
                <a:solidFill>
                  <a:schemeClr val="tx1">
                    <a:lumMod val="60000"/>
                    <a:lumOff val="40000"/>
                  </a:schemeClr>
                </a:solidFill>
              </a:defRPr>
            </a:lvl4pPr>
            <a:lvl5pPr marL="1371600" indent="0">
              <a:buFontTx/>
              <a:buNone/>
              <a:defRPr sz="1600">
                <a:solidFill>
                  <a:schemeClr val="tx1">
                    <a:lumMod val="60000"/>
                    <a:lumOff val="40000"/>
                  </a:schemeClr>
                </a:solidFill>
              </a:defRPr>
            </a:lvl5pPr>
          </a:lstStyle>
          <a:p>
            <a:pPr lvl="0"/>
            <a:r>
              <a:rPr lang="en-US" dirty="0"/>
              <a:t>Job Title</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Agenda (stone)">
    <p:bg>
      <p:bgPr>
        <a:solidFill>
          <a:srgbClr val="FFFFFF"/>
        </a:solidFill>
        <a:effectLst/>
      </p:bgPr>
    </p:bg>
    <p:spTree>
      <p:nvGrpSpPr>
        <p:cNvPr id="1" name=""/>
        <p:cNvGrpSpPr/>
        <p:nvPr/>
      </p:nvGrpSpPr>
      <p:grpSpPr>
        <a:xfrm>
          <a:off x="0" y="0"/>
          <a:ext cx="0" cy="0"/>
          <a:chOff x="0" y="0"/>
          <a:chExt cx="0" cy="0"/>
        </a:xfrm>
      </p:grpSpPr>
      <p:sp>
        <p:nvSpPr>
          <p:cNvPr id="3" name="Text Placeholder 2"/>
          <p:cNvSpPr>
            <a:spLocks noGrp="1"/>
          </p:cNvSpPr>
          <p:nvPr>
            <p:ph type="body" sz="quarter" idx="12" hasCustomPrompt="1"/>
          </p:nvPr>
        </p:nvSpPr>
        <p:spPr>
          <a:xfrm>
            <a:off x="2363186" y="476873"/>
            <a:ext cx="6396640" cy="4277409"/>
          </a:xfrm>
        </p:spPr>
        <p:txBody>
          <a:bodyPr>
            <a:noAutofit/>
          </a:bodyPr>
          <a:lstStyle>
            <a:lvl1pPr marL="285750" indent="-166688">
              <a:lnSpc>
                <a:spcPct val="90000"/>
              </a:lnSpc>
              <a:spcBef>
                <a:spcPts val="0"/>
              </a:spcBef>
              <a:spcAft>
                <a:spcPts val="1200"/>
              </a:spcAft>
              <a:buClr>
                <a:schemeClr val="accent5"/>
              </a:buClr>
              <a:buFont typeface="Arial" charset="0"/>
              <a:buChar char="•"/>
              <a:tabLst/>
              <a:defRPr sz="1800" cap="none" baseline="0">
                <a:solidFill>
                  <a:schemeClr val="tx1">
                    <a:lumMod val="60000"/>
                    <a:lumOff val="40000"/>
                  </a:schemeClr>
                </a:solidFill>
              </a:defRPr>
            </a:lvl1pPr>
            <a:lvl2pPr marL="231775" indent="-115888">
              <a:lnSpc>
                <a:spcPct val="75000"/>
              </a:lnSpc>
              <a:buClr>
                <a:schemeClr val="accent5"/>
              </a:buClr>
              <a:tabLst/>
              <a:defRPr sz="1200">
                <a:solidFill>
                  <a:schemeClr val="accent5"/>
                </a:solidFill>
              </a:defRPr>
            </a:lvl2pPr>
            <a:lvl3pPr>
              <a:buClr>
                <a:schemeClr val="accent5"/>
              </a:buClr>
              <a:defRPr>
                <a:solidFill>
                  <a:schemeClr val="accent5"/>
                </a:solidFill>
              </a:defRPr>
            </a:lvl3pPr>
            <a:lvl4pPr>
              <a:buClr>
                <a:schemeClr val="accent5"/>
              </a:buClr>
              <a:defRPr>
                <a:solidFill>
                  <a:schemeClr val="accent5"/>
                </a:solidFill>
              </a:defRPr>
            </a:lvl4pPr>
            <a:lvl5pPr>
              <a:buClr>
                <a:schemeClr val="accent5"/>
              </a:buClr>
              <a:defRPr>
                <a:solidFill>
                  <a:schemeClr val="accent5"/>
                </a:solidFill>
              </a:defRPr>
            </a:lvl5pPr>
          </a:lstStyle>
          <a:p>
            <a:pPr lvl="0"/>
            <a:r>
              <a:rPr lang="en-US" dirty="0"/>
              <a:t>Item</a:t>
            </a:r>
          </a:p>
        </p:txBody>
      </p:sp>
      <p:sp>
        <p:nvSpPr>
          <p:cNvPr id="2" name="Rectangle 1"/>
          <p:cNvSpPr/>
          <p:nvPr userDrawn="1"/>
        </p:nvSpPr>
        <p:spPr>
          <a:xfrm>
            <a:off x="0" y="0"/>
            <a:ext cx="2238499" cy="5143500"/>
          </a:xfrm>
          <a:prstGeom prst="rect">
            <a:avLst/>
          </a:prstGeom>
          <a:gradFill flip="none" rotWithShape="1">
            <a:gsLst>
              <a:gs pos="0">
                <a:schemeClr val="tx1">
                  <a:lumMod val="20000"/>
                  <a:lumOff val="80000"/>
                </a:schemeClr>
              </a:gs>
              <a:gs pos="100000">
                <a:srgbClr val="FFFFFF"/>
              </a:gs>
            </a:gsLst>
            <a:lin ang="135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ext Placeholder 3"/>
          <p:cNvSpPr>
            <a:spLocks noGrp="1"/>
          </p:cNvSpPr>
          <p:nvPr>
            <p:ph type="body" sz="quarter" idx="11" hasCustomPrompt="1"/>
          </p:nvPr>
        </p:nvSpPr>
        <p:spPr>
          <a:xfrm>
            <a:off x="342550" y="311216"/>
            <a:ext cx="1612773" cy="581018"/>
          </a:xfrm>
        </p:spPr>
        <p:txBody>
          <a:bodyPr>
            <a:noAutofit/>
          </a:bodyPr>
          <a:lstStyle>
            <a:lvl1pPr marL="0" indent="0">
              <a:lnSpc>
                <a:spcPct val="80000"/>
              </a:lnSpc>
              <a:buFontTx/>
              <a:buNone/>
              <a:defRPr sz="2800" b="1" cap="none" baseline="0">
                <a:solidFill>
                  <a:schemeClr val="tx1"/>
                </a:solidFill>
              </a:defRPr>
            </a:lvl1pPr>
            <a:lvl2pPr marL="342900" indent="0">
              <a:buFontTx/>
              <a:buNone/>
              <a:defRPr>
                <a:solidFill>
                  <a:schemeClr val="bg1"/>
                </a:solidFill>
              </a:defRPr>
            </a:lvl2pPr>
            <a:lvl3pPr marL="685800" indent="0">
              <a:buFontTx/>
              <a:buNone/>
              <a:defRPr>
                <a:solidFill>
                  <a:schemeClr val="bg1"/>
                </a:solidFill>
              </a:defRPr>
            </a:lvl3pPr>
            <a:lvl4pPr marL="1028700" indent="0">
              <a:buFontTx/>
              <a:buNone/>
              <a:defRPr>
                <a:solidFill>
                  <a:schemeClr val="bg1"/>
                </a:solidFill>
              </a:defRPr>
            </a:lvl4pPr>
            <a:lvl5pPr marL="1371600" indent="0">
              <a:buFontTx/>
              <a:buNone/>
              <a:defRPr>
                <a:solidFill>
                  <a:schemeClr val="bg1"/>
                </a:solidFill>
              </a:defRPr>
            </a:lvl5pPr>
          </a:lstStyle>
          <a:p>
            <a:pPr lvl="0"/>
            <a:r>
              <a:rPr lang="en-US" dirty="0"/>
              <a:t>Agenda</a:t>
            </a:r>
          </a:p>
        </p:txBody>
      </p:sp>
      <p:sp>
        <p:nvSpPr>
          <p:cNvPr id="10" name="Slide Number Placeholder 5"/>
          <p:cNvSpPr txBox="1">
            <a:spLocks/>
          </p:cNvSpPr>
          <p:nvPr userDrawn="1"/>
        </p:nvSpPr>
        <p:spPr>
          <a:xfrm>
            <a:off x="8581835" y="4754563"/>
            <a:ext cx="177990" cy="233362"/>
          </a:xfrm>
          <a:prstGeom prst="rect">
            <a:avLst/>
          </a:prstGeom>
        </p:spPr>
        <p:txBody>
          <a:bodyPr lIns="0" rIns="0"/>
          <a:lstStyle>
            <a:defPPr>
              <a:defRPr lang="en-US"/>
            </a:defPPr>
            <a:lvl1pPr marL="0" algn="r" defTabSz="457200" rtl="0" eaLnBrk="1" latinLnBrk="0" hangingPunct="1">
              <a:defRPr sz="1600" b="0" i="0" kern="1200">
                <a:solidFill>
                  <a:schemeClr val="bg1">
                    <a:lumMod val="50000"/>
                  </a:schemeClr>
                </a:solidFill>
                <a:latin typeface="Open Sans Light"/>
                <a:ea typeface="+mn-ea"/>
                <a:cs typeface="Open Sans Light"/>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fld id="{32477B88-DACD-ED46-BA46-8E3D3F0E8FE7}" type="slidenum">
              <a:rPr lang="en-US" sz="800" b="0" i="0" smtClean="0">
                <a:solidFill>
                  <a:schemeClr val="tx1">
                    <a:lumMod val="60000"/>
                    <a:lumOff val="40000"/>
                  </a:schemeClr>
                </a:solidFill>
                <a:latin typeface="Arial" charset="0"/>
                <a:cs typeface="Arial" charset="0"/>
              </a:rPr>
              <a:pPr fontAlgn="auto">
                <a:spcBef>
                  <a:spcPts val="0"/>
                </a:spcBef>
                <a:spcAft>
                  <a:spcPts val="0"/>
                </a:spcAft>
                <a:defRPr/>
              </a:pPr>
              <a:t>‹#›</a:t>
            </a:fld>
            <a:endParaRPr lang="en-US" sz="800" b="0" i="0" dirty="0">
              <a:solidFill>
                <a:schemeClr val="tx1">
                  <a:lumMod val="60000"/>
                  <a:lumOff val="40000"/>
                </a:schemeClr>
              </a:solidFill>
              <a:latin typeface="Arial" charset="0"/>
              <a:cs typeface="Arial" charset="0"/>
            </a:endParaRPr>
          </a:p>
        </p:txBody>
      </p:sp>
    </p:spTree>
    <p:extLst>
      <p:ext uri="{BB962C8B-B14F-4D97-AF65-F5344CB8AC3E}">
        <p14:creationId xmlns:p14="http://schemas.microsoft.com/office/powerpoint/2010/main" val="3423250497"/>
      </p:ext>
    </p:extLst>
  </p:cSld>
  <p:clrMapOvr>
    <a:masterClrMapping/>
  </p:clrMapOvr>
  <p:extLst>
    <p:ext uri="{DCECCB84-F9BA-43D5-87BE-67443E8EF086}">
      <p15:sldGuideLst xmlns:p15="http://schemas.microsoft.com/office/powerpoint/2012/main">
        <p15:guide id="1" orient="horz" pos="228">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Agenda (tanzanite)">
    <p:bg>
      <p:bgPr>
        <a:solidFill>
          <a:srgbClr val="FFFFFF"/>
        </a:solidFill>
        <a:effectLst/>
      </p:bgPr>
    </p:bg>
    <p:spTree>
      <p:nvGrpSpPr>
        <p:cNvPr id="1" name=""/>
        <p:cNvGrpSpPr/>
        <p:nvPr/>
      </p:nvGrpSpPr>
      <p:grpSpPr>
        <a:xfrm>
          <a:off x="0" y="0"/>
          <a:ext cx="0" cy="0"/>
          <a:chOff x="0" y="0"/>
          <a:chExt cx="0" cy="0"/>
        </a:xfrm>
      </p:grpSpPr>
      <p:sp>
        <p:nvSpPr>
          <p:cNvPr id="3" name="Text Placeholder 2"/>
          <p:cNvSpPr>
            <a:spLocks noGrp="1"/>
          </p:cNvSpPr>
          <p:nvPr>
            <p:ph type="body" sz="quarter" idx="12" hasCustomPrompt="1"/>
          </p:nvPr>
        </p:nvSpPr>
        <p:spPr>
          <a:xfrm>
            <a:off x="2363186" y="476873"/>
            <a:ext cx="6396640" cy="4277409"/>
          </a:xfrm>
        </p:spPr>
        <p:txBody>
          <a:bodyPr>
            <a:noAutofit/>
          </a:bodyPr>
          <a:lstStyle>
            <a:lvl1pPr marL="285750" indent="-166688">
              <a:lnSpc>
                <a:spcPct val="90000"/>
              </a:lnSpc>
              <a:spcBef>
                <a:spcPts val="0"/>
              </a:spcBef>
              <a:spcAft>
                <a:spcPts val="1200"/>
              </a:spcAft>
              <a:buClr>
                <a:schemeClr val="accent5"/>
              </a:buClr>
              <a:buFont typeface="Arial" charset="0"/>
              <a:buChar char="•"/>
              <a:tabLst/>
              <a:defRPr sz="1800" cap="none" baseline="0">
                <a:solidFill>
                  <a:schemeClr val="tx1">
                    <a:lumMod val="60000"/>
                    <a:lumOff val="40000"/>
                  </a:schemeClr>
                </a:solidFill>
              </a:defRPr>
            </a:lvl1pPr>
            <a:lvl2pPr marL="231775" indent="-115888">
              <a:lnSpc>
                <a:spcPct val="75000"/>
              </a:lnSpc>
              <a:buClr>
                <a:schemeClr val="accent5"/>
              </a:buClr>
              <a:tabLst/>
              <a:defRPr sz="1200">
                <a:solidFill>
                  <a:schemeClr val="accent5"/>
                </a:solidFill>
              </a:defRPr>
            </a:lvl2pPr>
            <a:lvl3pPr>
              <a:buClr>
                <a:schemeClr val="accent5"/>
              </a:buClr>
              <a:defRPr>
                <a:solidFill>
                  <a:schemeClr val="accent5"/>
                </a:solidFill>
              </a:defRPr>
            </a:lvl3pPr>
            <a:lvl4pPr>
              <a:buClr>
                <a:schemeClr val="accent5"/>
              </a:buClr>
              <a:defRPr>
                <a:solidFill>
                  <a:schemeClr val="accent5"/>
                </a:solidFill>
              </a:defRPr>
            </a:lvl4pPr>
            <a:lvl5pPr>
              <a:buClr>
                <a:schemeClr val="accent5"/>
              </a:buClr>
              <a:defRPr>
                <a:solidFill>
                  <a:schemeClr val="accent5"/>
                </a:solidFill>
              </a:defRPr>
            </a:lvl5pPr>
          </a:lstStyle>
          <a:p>
            <a:pPr lvl="0"/>
            <a:r>
              <a:rPr lang="en-US" dirty="0"/>
              <a:t>Item</a:t>
            </a:r>
          </a:p>
        </p:txBody>
      </p:sp>
      <p:sp>
        <p:nvSpPr>
          <p:cNvPr id="2" name="Rectangle 1"/>
          <p:cNvSpPr/>
          <p:nvPr userDrawn="1"/>
        </p:nvSpPr>
        <p:spPr>
          <a:xfrm>
            <a:off x="0" y="0"/>
            <a:ext cx="2238499" cy="5143500"/>
          </a:xfrm>
          <a:prstGeom prst="rect">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ext Placeholder 3"/>
          <p:cNvSpPr>
            <a:spLocks noGrp="1"/>
          </p:cNvSpPr>
          <p:nvPr>
            <p:ph type="body" sz="quarter" idx="11" hasCustomPrompt="1"/>
          </p:nvPr>
        </p:nvSpPr>
        <p:spPr>
          <a:xfrm>
            <a:off x="342550" y="311216"/>
            <a:ext cx="1612773" cy="581018"/>
          </a:xfrm>
        </p:spPr>
        <p:txBody>
          <a:bodyPr>
            <a:noAutofit/>
          </a:bodyPr>
          <a:lstStyle>
            <a:lvl1pPr marL="0" indent="0">
              <a:lnSpc>
                <a:spcPct val="80000"/>
              </a:lnSpc>
              <a:buFontTx/>
              <a:buNone/>
              <a:defRPr sz="2800" b="1" cap="none" baseline="0">
                <a:solidFill>
                  <a:srgbClr val="FFFFFF"/>
                </a:solidFill>
              </a:defRPr>
            </a:lvl1pPr>
            <a:lvl2pPr marL="342900" indent="0">
              <a:buFontTx/>
              <a:buNone/>
              <a:defRPr>
                <a:solidFill>
                  <a:schemeClr val="bg1"/>
                </a:solidFill>
              </a:defRPr>
            </a:lvl2pPr>
            <a:lvl3pPr marL="685800" indent="0">
              <a:buFontTx/>
              <a:buNone/>
              <a:defRPr>
                <a:solidFill>
                  <a:schemeClr val="bg1"/>
                </a:solidFill>
              </a:defRPr>
            </a:lvl3pPr>
            <a:lvl4pPr marL="1028700" indent="0">
              <a:buFontTx/>
              <a:buNone/>
              <a:defRPr>
                <a:solidFill>
                  <a:schemeClr val="bg1"/>
                </a:solidFill>
              </a:defRPr>
            </a:lvl4pPr>
            <a:lvl5pPr marL="1371600" indent="0">
              <a:buFontTx/>
              <a:buNone/>
              <a:defRPr>
                <a:solidFill>
                  <a:schemeClr val="bg1"/>
                </a:solidFill>
              </a:defRPr>
            </a:lvl5pPr>
          </a:lstStyle>
          <a:p>
            <a:pPr lvl="0"/>
            <a:r>
              <a:rPr lang="en-US" dirty="0"/>
              <a:t>Agenda</a:t>
            </a:r>
          </a:p>
        </p:txBody>
      </p:sp>
      <p:sp>
        <p:nvSpPr>
          <p:cNvPr id="10" name="Slide Number Placeholder 5"/>
          <p:cNvSpPr txBox="1">
            <a:spLocks/>
          </p:cNvSpPr>
          <p:nvPr userDrawn="1"/>
        </p:nvSpPr>
        <p:spPr>
          <a:xfrm>
            <a:off x="8581835" y="4754563"/>
            <a:ext cx="177990" cy="233362"/>
          </a:xfrm>
          <a:prstGeom prst="rect">
            <a:avLst/>
          </a:prstGeom>
        </p:spPr>
        <p:txBody>
          <a:bodyPr lIns="0" rIns="0"/>
          <a:lstStyle>
            <a:defPPr>
              <a:defRPr lang="en-US"/>
            </a:defPPr>
            <a:lvl1pPr marL="0" algn="r" defTabSz="457200" rtl="0" eaLnBrk="1" latinLnBrk="0" hangingPunct="1">
              <a:defRPr sz="1600" b="0" i="0" kern="1200">
                <a:solidFill>
                  <a:schemeClr val="bg1">
                    <a:lumMod val="50000"/>
                  </a:schemeClr>
                </a:solidFill>
                <a:latin typeface="Open Sans Light"/>
                <a:ea typeface="+mn-ea"/>
                <a:cs typeface="Open Sans Light"/>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fld id="{32477B88-DACD-ED46-BA46-8E3D3F0E8FE7}" type="slidenum">
              <a:rPr lang="en-US" sz="800" b="0" i="0" smtClean="0">
                <a:solidFill>
                  <a:schemeClr val="tx1">
                    <a:lumMod val="60000"/>
                    <a:lumOff val="40000"/>
                  </a:schemeClr>
                </a:solidFill>
                <a:latin typeface="Arial" charset="0"/>
                <a:cs typeface="Arial" charset="0"/>
              </a:rPr>
              <a:pPr fontAlgn="auto">
                <a:spcBef>
                  <a:spcPts val="0"/>
                </a:spcBef>
                <a:spcAft>
                  <a:spcPts val="0"/>
                </a:spcAft>
                <a:defRPr/>
              </a:pPr>
              <a:t>‹#›</a:t>
            </a:fld>
            <a:endParaRPr lang="en-US" sz="800" b="0" i="0" dirty="0">
              <a:solidFill>
                <a:schemeClr val="tx1">
                  <a:lumMod val="60000"/>
                  <a:lumOff val="40000"/>
                </a:schemeClr>
              </a:solidFill>
              <a:latin typeface="Arial" charset="0"/>
              <a:cs typeface="Arial" charset="0"/>
            </a:endParaRPr>
          </a:p>
        </p:txBody>
      </p:sp>
    </p:spTree>
    <p:extLst>
      <p:ext uri="{BB962C8B-B14F-4D97-AF65-F5344CB8AC3E}">
        <p14:creationId xmlns:p14="http://schemas.microsoft.com/office/powerpoint/2010/main" val="773338999"/>
      </p:ext>
    </p:extLst>
  </p:cSld>
  <p:clrMapOvr>
    <a:masterClrMapping/>
  </p:clrMapOvr>
  <p:extLst>
    <p:ext uri="{DCECCB84-F9BA-43D5-87BE-67443E8EF086}">
      <p15:sldGuideLst xmlns:p15="http://schemas.microsoft.com/office/powerpoint/2012/main">
        <p15:guide id="1" orient="horz" pos="228">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Agenda (turquoise)">
    <p:bg>
      <p:bgPr>
        <a:solidFill>
          <a:srgbClr val="FFFFFF"/>
        </a:solidFill>
        <a:effectLst/>
      </p:bgPr>
    </p:bg>
    <p:spTree>
      <p:nvGrpSpPr>
        <p:cNvPr id="1" name=""/>
        <p:cNvGrpSpPr/>
        <p:nvPr/>
      </p:nvGrpSpPr>
      <p:grpSpPr>
        <a:xfrm>
          <a:off x="0" y="0"/>
          <a:ext cx="0" cy="0"/>
          <a:chOff x="0" y="0"/>
          <a:chExt cx="0" cy="0"/>
        </a:xfrm>
      </p:grpSpPr>
      <p:sp>
        <p:nvSpPr>
          <p:cNvPr id="3" name="Text Placeholder 2"/>
          <p:cNvSpPr>
            <a:spLocks noGrp="1"/>
          </p:cNvSpPr>
          <p:nvPr>
            <p:ph type="body" sz="quarter" idx="12" hasCustomPrompt="1"/>
          </p:nvPr>
        </p:nvSpPr>
        <p:spPr>
          <a:xfrm>
            <a:off x="2363186" y="476873"/>
            <a:ext cx="6396640" cy="4277409"/>
          </a:xfrm>
        </p:spPr>
        <p:txBody>
          <a:bodyPr>
            <a:noAutofit/>
          </a:bodyPr>
          <a:lstStyle>
            <a:lvl1pPr marL="285750" indent="-166688">
              <a:lnSpc>
                <a:spcPct val="90000"/>
              </a:lnSpc>
              <a:spcBef>
                <a:spcPts val="0"/>
              </a:spcBef>
              <a:spcAft>
                <a:spcPts val="1200"/>
              </a:spcAft>
              <a:buClr>
                <a:schemeClr val="accent5"/>
              </a:buClr>
              <a:buFont typeface="Arial" charset="0"/>
              <a:buChar char="•"/>
              <a:tabLst/>
              <a:defRPr sz="1800" cap="none" baseline="0">
                <a:solidFill>
                  <a:schemeClr val="tx1">
                    <a:lumMod val="60000"/>
                    <a:lumOff val="40000"/>
                  </a:schemeClr>
                </a:solidFill>
              </a:defRPr>
            </a:lvl1pPr>
            <a:lvl2pPr marL="231775" indent="-115888">
              <a:lnSpc>
                <a:spcPct val="75000"/>
              </a:lnSpc>
              <a:buClr>
                <a:schemeClr val="accent5"/>
              </a:buClr>
              <a:tabLst/>
              <a:defRPr sz="1200">
                <a:solidFill>
                  <a:schemeClr val="accent5"/>
                </a:solidFill>
              </a:defRPr>
            </a:lvl2pPr>
            <a:lvl3pPr>
              <a:buClr>
                <a:schemeClr val="accent5"/>
              </a:buClr>
              <a:defRPr>
                <a:solidFill>
                  <a:schemeClr val="accent5"/>
                </a:solidFill>
              </a:defRPr>
            </a:lvl3pPr>
            <a:lvl4pPr>
              <a:buClr>
                <a:schemeClr val="accent5"/>
              </a:buClr>
              <a:defRPr>
                <a:solidFill>
                  <a:schemeClr val="accent5"/>
                </a:solidFill>
              </a:defRPr>
            </a:lvl4pPr>
            <a:lvl5pPr>
              <a:buClr>
                <a:schemeClr val="accent5"/>
              </a:buClr>
              <a:defRPr>
                <a:solidFill>
                  <a:schemeClr val="accent5"/>
                </a:solidFill>
              </a:defRPr>
            </a:lvl5pPr>
          </a:lstStyle>
          <a:p>
            <a:pPr lvl="0"/>
            <a:r>
              <a:rPr lang="en-US" dirty="0"/>
              <a:t>Item</a:t>
            </a:r>
          </a:p>
        </p:txBody>
      </p:sp>
      <p:sp>
        <p:nvSpPr>
          <p:cNvPr id="2" name="Rectangle 1"/>
          <p:cNvSpPr/>
          <p:nvPr userDrawn="1"/>
        </p:nvSpPr>
        <p:spPr>
          <a:xfrm>
            <a:off x="0" y="0"/>
            <a:ext cx="2238499"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ext Placeholder 3"/>
          <p:cNvSpPr>
            <a:spLocks noGrp="1"/>
          </p:cNvSpPr>
          <p:nvPr>
            <p:ph type="body" sz="quarter" idx="11" hasCustomPrompt="1"/>
          </p:nvPr>
        </p:nvSpPr>
        <p:spPr>
          <a:xfrm>
            <a:off x="342550" y="311216"/>
            <a:ext cx="1612773" cy="581018"/>
          </a:xfrm>
        </p:spPr>
        <p:txBody>
          <a:bodyPr>
            <a:noAutofit/>
          </a:bodyPr>
          <a:lstStyle>
            <a:lvl1pPr marL="0" indent="0">
              <a:lnSpc>
                <a:spcPct val="80000"/>
              </a:lnSpc>
              <a:buFontTx/>
              <a:buNone/>
              <a:defRPr sz="2800" b="1" cap="none" baseline="0">
                <a:solidFill>
                  <a:srgbClr val="FFFFFF"/>
                </a:solidFill>
              </a:defRPr>
            </a:lvl1pPr>
            <a:lvl2pPr marL="342900" indent="0">
              <a:buFontTx/>
              <a:buNone/>
              <a:defRPr>
                <a:solidFill>
                  <a:schemeClr val="bg1"/>
                </a:solidFill>
              </a:defRPr>
            </a:lvl2pPr>
            <a:lvl3pPr marL="685800" indent="0">
              <a:buFontTx/>
              <a:buNone/>
              <a:defRPr>
                <a:solidFill>
                  <a:schemeClr val="bg1"/>
                </a:solidFill>
              </a:defRPr>
            </a:lvl3pPr>
            <a:lvl4pPr marL="1028700" indent="0">
              <a:buFontTx/>
              <a:buNone/>
              <a:defRPr>
                <a:solidFill>
                  <a:schemeClr val="bg1"/>
                </a:solidFill>
              </a:defRPr>
            </a:lvl4pPr>
            <a:lvl5pPr marL="1371600" indent="0">
              <a:buFontTx/>
              <a:buNone/>
              <a:defRPr>
                <a:solidFill>
                  <a:schemeClr val="bg1"/>
                </a:solidFill>
              </a:defRPr>
            </a:lvl5pPr>
          </a:lstStyle>
          <a:p>
            <a:pPr lvl="0"/>
            <a:r>
              <a:rPr lang="en-US" dirty="0"/>
              <a:t>Agenda</a:t>
            </a:r>
          </a:p>
        </p:txBody>
      </p:sp>
      <p:sp>
        <p:nvSpPr>
          <p:cNvPr id="10" name="Slide Number Placeholder 5"/>
          <p:cNvSpPr txBox="1">
            <a:spLocks/>
          </p:cNvSpPr>
          <p:nvPr userDrawn="1"/>
        </p:nvSpPr>
        <p:spPr>
          <a:xfrm>
            <a:off x="8581835" y="4754563"/>
            <a:ext cx="177990" cy="233362"/>
          </a:xfrm>
          <a:prstGeom prst="rect">
            <a:avLst/>
          </a:prstGeom>
        </p:spPr>
        <p:txBody>
          <a:bodyPr lIns="0" rIns="0"/>
          <a:lstStyle>
            <a:defPPr>
              <a:defRPr lang="en-US"/>
            </a:defPPr>
            <a:lvl1pPr marL="0" algn="r" defTabSz="457200" rtl="0" eaLnBrk="1" latinLnBrk="0" hangingPunct="1">
              <a:defRPr sz="1600" b="0" i="0" kern="1200">
                <a:solidFill>
                  <a:schemeClr val="bg1">
                    <a:lumMod val="50000"/>
                  </a:schemeClr>
                </a:solidFill>
                <a:latin typeface="Open Sans Light"/>
                <a:ea typeface="+mn-ea"/>
                <a:cs typeface="Open Sans Light"/>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fld id="{32477B88-DACD-ED46-BA46-8E3D3F0E8FE7}" type="slidenum">
              <a:rPr lang="en-US" sz="800" b="0" i="0" smtClean="0">
                <a:solidFill>
                  <a:schemeClr val="tx1">
                    <a:lumMod val="60000"/>
                    <a:lumOff val="40000"/>
                  </a:schemeClr>
                </a:solidFill>
                <a:latin typeface="Arial" charset="0"/>
                <a:cs typeface="Arial" charset="0"/>
              </a:rPr>
              <a:pPr fontAlgn="auto">
                <a:spcBef>
                  <a:spcPts val="0"/>
                </a:spcBef>
                <a:spcAft>
                  <a:spcPts val="0"/>
                </a:spcAft>
                <a:defRPr/>
              </a:pPr>
              <a:t>‹#›</a:t>
            </a:fld>
            <a:endParaRPr lang="en-US" sz="800" b="0" i="0" dirty="0">
              <a:solidFill>
                <a:schemeClr val="tx1">
                  <a:lumMod val="60000"/>
                  <a:lumOff val="40000"/>
                </a:schemeClr>
              </a:solidFill>
              <a:latin typeface="Arial" charset="0"/>
              <a:cs typeface="Arial" charset="0"/>
            </a:endParaRPr>
          </a:p>
        </p:txBody>
      </p:sp>
    </p:spTree>
    <p:extLst>
      <p:ext uri="{BB962C8B-B14F-4D97-AF65-F5344CB8AC3E}">
        <p14:creationId xmlns:p14="http://schemas.microsoft.com/office/powerpoint/2010/main" val="2964309988"/>
      </p:ext>
    </p:extLst>
  </p:cSld>
  <p:clrMapOvr>
    <a:masterClrMapping/>
  </p:clrMapOvr>
  <p:extLst>
    <p:ext uri="{DCECCB84-F9BA-43D5-87BE-67443E8EF086}">
      <p15:sldGuideLst xmlns:p15="http://schemas.microsoft.com/office/powerpoint/2012/main">
        <p15:guide id="1" orient="horz" pos="228">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Agenda (slate)">
    <p:bg>
      <p:bgPr>
        <a:solidFill>
          <a:srgbClr val="FFFFFF"/>
        </a:solidFill>
        <a:effectLst/>
      </p:bgPr>
    </p:bg>
    <p:spTree>
      <p:nvGrpSpPr>
        <p:cNvPr id="1" name=""/>
        <p:cNvGrpSpPr/>
        <p:nvPr/>
      </p:nvGrpSpPr>
      <p:grpSpPr>
        <a:xfrm>
          <a:off x="0" y="0"/>
          <a:ext cx="0" cy="0"/>
          <a:chOff x="0" y="0"/>
          <a:chExt cx="0" cy="0"/>
        </a:xfrm>
      </p:grpSpPr>
      <p:sp>
        <p:nvSpPr>
          <p:cNvPr id="3" name="Text Placeholder 2"/>
          <p:cNvSpPr>
            <a:spLocks noGrp="1"/>
          </p:cNvSpPr>
          <p:nvPr>
            <p:ph type="body" sz="quarter" idx="12" hasCustomPrompt="1"/>
          </p:nvPr>
        </p:nvSpPr>
        <p:spPr>
          <a:xfrm>
            <a:off x="2363186" y="476873"/>
            <a:ext cx="6396640" cy="4277409"/>
          </a:xfrm>
        </p:spPr>
        <p:txBody>
          <a:bodyPr>
            <a:noAutofit/>
          </a:bodyPr>
          <a:lstStyle>
            <a:lvl1pPr marL="285750" indent="-166688">
              <a:lnSpc>
                <a:spcPct val="90000"/>
              </a:lnSpc>
              <a:spcBef>
                <a:spcPts val="0"/>
              </a:spcBef>
              <a:spcAft>
                <a:spcPts val="1200"/>
              </a:spcAft>
              <a:buClr>
                <a:schemeClr val="accent5"/>
              </a:buClr>
              <a:buFont typeface="Arial" charset="0"/>
              <a:buChar char="•"/>
              <a:tabLst/>
              <a:defRPr sz="1800" cap="none" baseline="0">
                <a:solidFill>
                  <a:schemeClr val="tx1">
                    <a:lumMod val="60000"/>
                    <a:lumOff val="40000"/>
                  </a:schemeClr>
                </a:solidFill>
              </a:defRPr>
            </a:lvl1pPr>
            <a:lvl2pPr marL="231775" indent="-115888">
              <a:lnSpc>
                <a:spcPct val="75000"/>
              </a:lnSpc>
              <a:buClr>
                <a:schemeClr val="accent5"/>
              </a:buClr>
              <a:tabLst/>
              <a:defRPr sz="1200">
                <a:solidFill>
                  <a:schemeClr val="accent5"/>
                </a:solidFill>
              </a:defRPr>
            </a:lvl2pPr>
            <a:lvl3pPr>
              <a:buClr>
                <a:schemeClr val="accent5"/>
              </a:buClr>
              <a:defRPr>
                <a:solidFill>
                  <a:schemeClr val="accent5"/>
                </a:solidFill>
              </a:defRPr>
            </a:lvl3pPr>
            <a:lvl4pPr>
              <a:buClr>
                <a:schemeClr val="accent5"/>
              </a:buClr>
              <a:defRPr>
                <a:solidFill>
                  <a:schemeClr val="accent5"/>
                </a:solidFill>
              </a:defRPr>
            </a:lvl4pPr>
            <a:lvl5pPr>
              <a:buClr>
                <a:schemeClr val="accent5"/>
              </a:buClr>
              <a:defRPr>
                <a:solidFill>
                  <a:schemeClr val="accent5"/>
                </a:solidFill>
              </a:defRPr>
            </a:lvl5pPr>
          </a:lstStyle>
          <a:p>
            <a:pPr lvl="0"/>
            <a:r>
              <a:rPr lang="en-US" dirty="0"/>
              <a:t>Item</a:t>
            </a:r>
          </a:p>
        </p:txBody>
      </p:sp>
      <p:sp>
        <p:nvSpPr>
          <p:cNvPr id="2" name="Rectangle 1"/>
          <p:cNvSpPr/>
          <p:nvPr userDrawn="1"/>
        </p:nvSpPr>
        <p:spPr>
          <a:xfrm>
            <a:off x="0" y="0"/>
            <a:ext cx="2238499" cy="5143500"/>
          </a:xfrm>
          <a:prstGeom prst="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ext Placeholder 3"/>
          <p:cNvSpPr>
            <a:spLocks noGrp="1"/>
          </p:cNvSpPr>
          <p:nvPr>
            <p:ph type="body" sz="quarter" idx="11" hasCustomPrompt="1"/>
          </p:nvPr>
        </p:nvSpPr>
        <p:spPr>
          <a:xfrm>
            <a:off x="342550" y="311216"/>
            <a:ext cx="1612773" cy="581018"/>
          </a:xfrm>
        </p:spPr>
        <p:txBody>
          <a:bodyPr>
            <a:noAutofit/>
          </a:bodyPr>
          <a:lstStyle>
            <a:lvl1pPr marL="0" indent="0">
              <a:lnSpc>
                <a:spcPct val="80000"/>
              </a:lnSpc>
              <a:buFontTx/>
              <a:buNone/>
              <a:defRPr sz="2800" b="1" cap="none" baseline="0">
                <a:solidFill>
                  <a:srgbClr val="FFFFFF"/>
                </a:solidFill>
              </a:defRPr>
            </a:lvl1pPr>
            <a:lvl2pPr marL="342900" indent="0">
              <a:buFontTx/>
              <a:buNone/>
              <a:defRPr>
                <a:solidFill>
                  <a:schemeClr val="bg1"/>
                </a:solidFill>
              </a:defRPr>
            </a:lvl2pPr>
            <a:lvl3pPr marL="685800" indent="0">
              <a:buFontTx/>
              <a:buNone/>
              <a:defRPr>
                <a:solidFill>
                  <a:schemeClr val="bg1"/>
                </a:solidFill>
              </a:defRPr>
            </a:lvl3pPr>
            <a:lvl4pPr marL="1028700" indent="0">
              <a:buFontTx/>
              <a:buNone/>
              <a:defRPr>
                <a:solidFill>
                  <a:schemeClr val="bg1"/>
                </a:solidFill>
              </a:defRPr>
            </a:lvl4pPr>
            <a:lvl5pPr marL="1371600" indent="0">
              <a:buFontTx/>
              <a:buNone/>
              <a:defRPr>
                <a:solidFill>
                  <a:schemeClr val="bg1"/>
                </a:solidFill>
              </a:defRPr>
            </a:lvl5pPr>
          </a:lstStyle>
          <a:p>
            <a:pPr lvl="0"/>
            <a:r>
              <a:rPr lang="en-US" dirty="0"/>
              <a:t>Agenda</a:t>
            </a:r>
          </a:p>
        </p:txBody>
      </p:sp>
      <p:sp>
        <p:nvSpPr>
          <p:cNvPr id="10" name="Slide Number Placeholder 5"/>
          <p:cNvSpPr txBox="1">
            <a:spLocks/>
          </p:cNvSpPr>
          <p:nvPr userDrawn="1"/>
        </p:nvSpPr>
        <p:spPr>
          <a:xfrm>
            <a:off x="8581835" y="4754563"/>
            <a:ext cx="177990" cy="233362"/>
          </a:xfrm>
          <a:prstGeom prst="rect">
            <a:avLst/>
          </a:prstGeom>
        </p:spPr>
        <p:txBody>
          <a:bodyPr lIns="0" rIns="0"/>
          <a:lstStyle>
            <a:defPPr>
              <a:defRPr lang="en-US"/>
            </a:defPPr>
            <a:lvl1pPr marL="0" algn="r" defTabSz="457200" rtl="0" eaLnBrk="1" latinLnBrk="0" hangingPunct="1">
              <a:defRPr sz="1600" b="0" i="0" kern="1200">
                <a:solidFill>
                  <a:schemeClr val="bg1">
                    <a:lumMod val="50000"/>
                  </a:schemeClr>
                </a:solidFill>
                <a:latin typeface="Open Sans Light"/>
                <a:ea typeface="+mn-ea"/>
                <a:cs typeface="Open Sans Light"/>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fld id="{32477B88-DACD-ED46-BA46-8E3D3F0E8FE7}" type="slidenum">
              <a:rPr lang="en-US" sz="800" b="0" i="0" smtClean="0">
                <a:solidFill>
                  <a:schemeClr val="tx1">
                    <a:lumMod val="60000"/>
                    <a:lumOff val="40000"/>
                  </a:schemeClr>
                </a:solidFill>
                <a:latin typeface="Arial" charset="0"/>
                <a:cs typeface="Arial" charset="0"/>
              </a:rPr>
              <a:pPr fontAlgn="auto">
                <a:spcBef>
                  <a:spcPts val="0"/>
                </a:spcBef>
                <a:spcAft>
                  <a:spcPts val="0"/>
                </a:spcAft>
                <a:defRPr/>
              </a:pPr>
              <a:t>‹#›</a:t>
            </a:fld>
            <a:endParaRPr lang="en-US" sz="800" b="0" i="0" dirty="0">
              <a:solidFill>
                <a:schemeClr val="tx1">
                  <a:lumMod val="60000"/>
                  <a:lumOff val="40000"/>
                </a:schemeClr>
              </a:solidFill>
              <a:latin typeface="Arial" charset="0"/>
              <a:cs typeface="Arial" charset="0"/>
            </a:endParaRPr>
          </a:p>
        </p:txBody>
      </p:sp>
    </p:spTree>
    <p:extLst>
      <p:ext uri="{BB962C8B-B14F-4D97-AF65-F5344CB8AC3E}">
        <p14:creationId xmlns:p14="http://schemas.microsoft.com/office/powerpoint/2010/main" val="2436187177"/>
      </p:ext>
    </p:extLst>
  </p:cSld>
  <p:clrMapOvr>
    <a:masterClrMapping/>
  </p:clrMapOvr>
  <p:extLst>
    <p:ext uri="{DCECCB84-F9BA-43D5-87BE-67443E8EF086}">
      <p15:sldGuideLst xmlns:p15="http://schemas.microsoft.com/office/powerpoint/2012/main">
        <p15:guide id="1" orient="horz" pos="228">
          <p15:clr>
            <a:srgbClr val="FBAE40"/>
          </p15:clr>
        </p15:guide>
      </p15:sldGuideLst>
    </p:ext>
  </p:extLst>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504294" y="274639"/>
            <a:ext cx="8106305" cy="811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45720" rIns="0" bIns="45720" numCol="1" anchor="t" anchorCtr="0" compatLnSpc="1">
            <a:prstTxWarp prst="textNoShape">
              <a:avLst/>
            </a:prstTxWarp>
          </a:bodyPr>
          <a:lstStyle/>
          <a:p>
            <a:pPr lvl="0"/>
            <a:r>
              <a:rPr lang="en-US"/>
              <a:t>Click to edit Master title style</a:t>
            </a:r>
            <a:endParaRPr lang="en-US" dirty="0"/>
          </a:p>
        </p:txBody>
      </p:sp>
      <p:sp>
        <p:nvSpPr>
          <p:cNvPr id="3" name="Text Placeholder 2"/>
          <p:cNvSpPr>
            <a:spLocks noGrp="1"/>
          </p:cNvSpPr>
          <p:nvPr>
            <p:ph type="body" idx="1"/>
          </p:nvPr>
        </p:nvSpPr>
        <p:spPr>
          <a:xfrm>
            <a:off x="504295" y="1202373"/>
            <a:ext cx="8106304" cy="3100387"/>
          </a:xfrm>
          <a:prstGeom prst="rect">
            <a:avLst/>
          </a:prstGeom>
        </p:spPr>
        <p:txBody>
          <a:bodyPr vert="horz" lIns="0" tIns="45720" rIns="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GS Doctop Placeholder" hidden="1"/>
          <p:cNvSpPr txBox="1"/>
          <p:nvPr userDrawn="1"/>
        </p:nvSpPr>
        <p:spPr>
          <a:xfrm>
            <a:off x="546100" y="0"/>
            <a:ext cx="5651500" cy="338554"/>
          </a:xfrm>
          <a:prstGeom prst="rect">
            <a:avLst/>
          </a:prstGeom>
          <a:noFill/>
        </p:spPr>
        <p:txBody>
          <a:bodyPr vert="horz" rtlCol="0">
            <a:spAutoFit/>
          </a:bodyPr>
          <a:lstStyle/>
          <a:p>
            <a:pPr algn="l"/>
            <a:r>
              <a:rPr lang="en-US" sz="800" b="0" i="0" dirty="0">
                <a:latin typeface="Arial" charset="0"/>
                <a:ea typeface="Arial" charset="0"/>
                <a:cs typeface="Arial" charset="0"/>
              </a:rPr>
              <a:t>IBDROOT\PROJECTS\IBD-NY\OPERAND2015\583992_1\Presentations\2016-01-25 Analyst Day\Project Elysium - Analyst Day Presentation (Updated 20150121).pptx</a:t>
            </a:r>
          </a:p>
        </p:txBody>
      </p:sp>
    </p:spTree>
  </p:cSld>
  <p:clrMap bg1="lt1" tx1="dk1" bg2="lt2" tx2="dk2" accent1="accent1" accent2="accent2" accent3="accent3" accent4="accent4" accent5="accent5" accent6="accent6" hlink="hlink" folHlink="folHlink"/>
  <p:sldLayoutIdLst>
    <p:sldLayoutId id="2147483893" r:id="rId1"/>
    <p:sldLayoutId id="2147483894" r:id="rId2"/>
    <p:sldLayoutId id="2147483905" r:id="rId3"/>
    <p:sldLayoutId id="2147483903" r:id="rId4"/>
    <p:sldLayoutId id="2147483904" r:id="rId5"/>
    <p:sldLayoutId id="2147483925" r:id="rId6"/>
    <p:sldLayoutId id="2147483926" r:id="rId7"/>
    <p:sldLayoutId id="2147483927" r:id="rId8"/>
    <p:sldLayoutId id="2147483928" r:id="rId9"/>
    <p:sldLayoutId id="2147483929" r:id="rId10"/>
    <p:sldLayoutId id="2147483930" r:id="rId11"/>
    <p:sldLayoutId id="2147483943" r:id="rId12"/>
    <p:sldLayoutId id="2147483931" r:id="rId13"/>
    <p:sldLayoutId id="2147483932" r:id="rId14"/>
    <p:sldLayoutId id="2147483933" r:id="rId15"/>
    <p:sldLayoutId id="2147483937" r:id="rId16"/>
    <p:sldLayoutId id="2147483939" r:id="rId17"/>
    <p:sldLayoutId id="2147483938" r:id="rId18"/>
    <p:sldLayoutId id="2147483944" r:id="rId19"/>
    <p:sldLayoutId id="2147483940" r:id="rId20"/>
    <p:sldLayoutId id="2147483941" r:id="rId21"/>
    <p:sldLayoutId id="2147483942" r:id="rId22"/>
    <p:sldLayoutId id="2147483934" r:id="rId23"/>
    <p:sldLayoutId id="2147483935" r:id="rId24"/>
    <p:sldLayoutId id="2147483936" r:id="rId25"/>
    <p:sldLayoutId id="2147483917" r:id="rId26"/>
    <p:sldLayoutId id="2147483871" r:id="rId27"/>
    <p:sldLayoutId id="2147483880" r:id="rId28"/>
    <p:sldLayoutId id="2147483879" r:id="rId29"/>
    <p:sldLayoutId id="2147483916" r:id="rId30"/>
    <p:sldLayoutId id="2147483913" r:id="rId31"/>
    <p:sldLayoutId id="2147483910" r:id="rId32"/>
    <p:sldLayoutId id="2147483911" r:id="rId33"/>
    <p:sldLayoutId id="2147483912" r:id="rId34"/>
    <p:sldLayoutId id="2147483870" r:id="rId35"/>
    <p:sldLayoutId id="2147483836" r:id="rId36"/>
    <p:sldLayoutId id="2147483875" r:id="rId37"/>
    <p:sldLayoutId id="2147483876" r:id="rId38"/>
    <p:sldLayoutId id="2147483923" r:id="rId39"/>
    <p:sldLayoutId id="2147483924" r:id="rId40"/>
  </p:sldLayoutIdLst>
  <p:hf hdr="0" dt="0"/>
  <p:txStyles>
    <p:titleStyle>
      <a:lvl1pPr algn="l" defTabSz="685800" rtl="0" eaLnBrk="1" fontAlgn="base" hangingPunct="1">
        <a:lnSpc>
          <a:spcPct val="90000"/>
        </a:lnSpc>
        <a:spcBef>
          <a:spcPct val="0"/>
        </a:spcBef>
        <a:spcAft>
          <a:spcPct val="0"/>
        </a:spcAft>
        <a:defRPr sz="2800" b="1" i="0" kern="1200">
          <a:solidFill>
            <a:schemeClr val="tx1"/>
          </a:solidFill>
          <a:latin typeface="Arial" charset="0"/>
          <a:ea typeface="Arial" charset="0"/>
          <a:cs typeface="Arial" charset="0"/>
        </a:defRPr>
      </a:lvl1pPr>
      <a:lvl2pPr algn="l" defTabSz="685800" rtl="0" eaLnBrk="1" fontAlgn="base" hangingPunct="1">
        <a:lnSpc>
          <a:spcPct val="90000"/>
        </a:lnSpc>
        <a:spcBef>
          <a:spcPct val="0"/>
        </a:spcBef>
        <a:spcAft>
          <a:spcPct val="0"/>
        </a:spcAft>
        <a:defRPr sz="3000" b="1">
          <a:solidFill>
            <a:schemeClr val="tx1"/>
          </a:solidFill>
          <a:latin typeface="Calibri" charset="0"/>
          <a:ea typeface="ＭＳ Ｐゴシック" charset="0"/>
          <a:cs typeface="Calibri" charset="0"/>
        </a:defRPr>
      </a:lvl2pPr>
      <a:lvl3pPr algn="l" defTabSz="685800" rtl="0" eaLnBrk="1" fontAlgn="base" hangingPunct="1">
        <a:lnSpc>
          <a:spcPct val="90000"/>
        </a:lnSpc>
        <a:spcBef>
          <a:spcPct val="0"/>
        </a:spcBef>
        <a:spcAft>
          <a:spcPct val="0"/>
        </a:spcAft>
        <a:defRPr sz="3000" b="1">
          <a:solidFill>
            <a:schemeClr val="tx1"/>
          </a:solidFill>
          <a:latin typeface="Calibri" charset="0"/>
          <a:ea typeface="ＭＳ Ｐゴシック" charset="0"/>
          <a:cs typeface="Calibri" charset="0"/>
        </a:defRPr>
      </a:lvl3pPr>
      <a:lvl4pPr algn="l" defTabSz="685800" rtl="0" eaLnBrk="1" fontAlgn="base" hangingPunct="1">
        <a:lnSpc>
          <a:spcPct val="90000"/>
        </a:lnSpc>
        <a:spcBef>
          <a:spcPct val="0"/>
        </a:spcBef>
        <a:spcAft>
          <a:spcPct val="0"/>
        </a:spcAft>
        <a:defRPr sz="3000" b="1">
          <a:solidFill>
            <a:schemeClr val="tx1"/>
          </a:solidFill>
          <a:latin typeface="Calibri" charset="0"/>
          <a:ea typeface="ＭＳ Ｐゴシック" charset="0"/>
          <a:cs typeface="Calibri" charset="0"/>
        </a:defRPr>
      </a:lvl4pPr>
      <a:lvl5pPr algn="l" defTabSz="685800" rtl="0" eaLnBrk="1" fontAlgn="base" hangingPunct="1">
        <a:lnSpc>
          <a:spcPct val="90000"/>
        </a:lnSpc>
        <a:spcBef>
          <a:spcPct val="0"/>
        </a:spcBef>
        <a:spcAft>
          <a:spcPct val="0"/>
        </a:spcAft>
        <a:defRPr sz="3000" b="1">
          <a:solidFill>
            <a:schemeClr val="tx1"/>
          </a:solidFill>
          <a:latin typeface="Calibri" charset="0"/>
          <a:ea typeface="ＭＳ Ｐゴシック" charset="0"/>
          <a:cs typeface="Calibri" charset="0"/>
        </a:defRPr>
      </a:lvl5pPr>
      <a:lvl6pPr marL="457200" algn="l" defTabSz="685800" rtl="0" eaLnBrk="1" fontAlgn="base" hangingPunct="1">
        <a:lnSpc>
          <a:spcPct val="90000"/>
        </a:lnSpc>
        <a:spcBef>
          <a:spcPct val="0"/>
        </a:spcBef>
        <a:spcAft>
          <a:spcPct val="0"/>
        </a:spcAft>
        <a:defRPr sz="3000" b="1">
          <a:solidFill>
            <a:schemeClr val="tx1"/>
          </a:solidFill>
          <a:latin typeface="Calibri" charset="0"/>
          <a:ea typeface="ＭＳ Ｐゴシック" charset="0"/>
          <a:cs typeface="Calibri" charset="0"/>
        </a:defRPr>
      </a:lvl6pPr>
      <a:lvl7pPr marL="914400" algn="l" defTabSz="685800" rtl="0" eaLnBrk="1" fontAlgn="base" hangingPunct="1">
        <a:lnSpc>
          <a:spcPct val="90000"/>
        </a:lnSpc>
        <a:spcBef>
          <a:spcPct val="0"/>
        </a:spcBef>
        <a:spcAft>
          <a:spcPct val="0"/>
        </a:spcAft>
        <a:defRPr sz="3000" b="1">
          <a:solidFill>
            <a:schemeClr val="tx1"/>
          </a:solidFill>
          <a:latin typeface="Calibri" charset="0"/>
          <a:ea typeface="ＭＳ Ｐゴシック" charset="0"/>
          <a:cs typeface="Calibri" charset="0"/>
        </a:defRPr>
      </a:lvl7pPr>
      <a:lvl8pPr marL="1371600" algn="l" defTabSz="685800" rtl="0" eaLnBrk="1" fontAlgn="base" hangingPunct="1">
        <a:lnSpc>
          <a:spcPct val="90000"/>
        </a:lnSpc>
        <a:spcBef>
          <a:spcPct val="0"/>
        </a:spcBef>
        <a:spcAft>
          <a:spcPct val="0"/>
        </a:spcAft>
        <a:defRPr sz="3000" b="1">
          <a:solidFill>
            <a:schemeClr val="tx1"/>
          </a:solidFill>
          <a:latin typeface="Calibri" charset="0"/>
          <a:ea typeface="ＭＳ Ｐゴシック" charset="0"/>
          <a:cs typeface="Calibri" charset="0"/>
        </a:defRPr>
      </a:lvl8pPr>
      <a:lvl9pPr marL="1828800" algn="l" defTabSz="685800" rtl="0" eaLnBrk="1" fontAlgn="base" hangingPunct="1">
        <a:lnSpc>
          <a:spcPct val="90000"/>
        </a:lnSpc>
        <a:spcBef>
          <a:spcPct val="0"/>
        </a:spcBef>
        <a:spcAft>
          <a:spcPct val="0"/>
        </a:spcAft>
        <a:defRPr sz="3000" b="1">
          <a:solidFill>
            <a:schemeClr val="tx1"/>
          </a:solidFill>
          <a:latin typeface="Calibri" charset="0"/>
          <a:ea typeface="ＭＳ Ｐゴシック" charset="0"/>
          <a:cs typeface="Calibri" charset="0"/>
        </a:defRPr>
      </a:lvl9pPr>
    </p:titleStyle>
    <p:bodyStyle>
      <a:lvl1pPr marL="171450" indent="-171450" algn="l" defTabSz="685800" rtl="0" eaLnBrk="1" fontAlgn="base" hangingPunct="1">
        <a:lnSpc>
          <a:spcPct val="90000"/>
        </a:lnSpc>
        <a:spcBef>
          <a:spcPts val="750"/>
        </a:spcBef>
        <a:spcAft>
          <a:spcPct val="0"/>
        </a:spcAft>
        <a:buClr>
          <a:schemeClr val="accent5"/>
        </a:buClr>
        <a:buFont typeface="Arial" charset="0"/>
        <a:buChar char="•"/>
        <a:defRPr sz="2100" b="0" i="0" kern="1200">
          <a:solidFill>
            <a:schemeClr val="tx1"/>
          </a:solidFill>
          <a:latin typeface="Arial" charset="0"/>
          <a:ea typeface="Arial" charset="0"/>
          <a:cs typeface="Arial" charset="0"/>
        </a:defRPr>
      </a:lvl1pPr>
      <a:lvl2pPr marL="514350" indent="-171450" algn="l" defTabSz="685800" rtl="0" eaLnBrk="1" fontAlgn="base" hangingPunct="1">
        <a:lnSpc>
          <a:spcPct val="90000"/>
        </a:lnSpc>
        <a:spcBef>
          <a:spcPts val="375"/>
        </a:spcBef>
        <a:spcAft>
          <a:spcPct val="0"/>
        </a:spcAft>
        <a:buClr>
          <a:schemeClr val="accent5"/>
        </a:buClr>
        <a:buFont typeface="Arial" charset="0"/>
        <a:buChar char="•"/>
        <a:defRPr b="0" i="0" kern="1200">
          <a:solidFill>
            <a:schemeClr val="tx1"/>
          </a:solidFill>
          <a:latin typeface="Arial" charset="0"/>
          <a:ea typeface="Arial" charset="0"/>
          <a:cs typeface="Arial" charset="0"/>
        </a:defRPr>
      </a:lvl2pPr>
      <a:lvl3pPr marL="857250" indent="-171450" algn="l" defTabSz="685800" rtl="0" eaLnBrk="1" fontAlgn="base" hangingPunct="1">
        <a:lnSpc>
          <a:spcPct val="90000"/>
        </a:lnSpc>
        <a:spcBef>
          <a:spcPts val="375"/>
        </a:spcBef>
        <a:spcAft>
          <a:spcPct val="0"/>
        </a:spcAft>
        <a:buClr>
          <a:schemeClr val="accent5"/>
        </a:buClr>
        <a:buFont typeface="Arial" charset="0"/>
        <a:buChar char="•"/>
        <a:defRPr sz="1500" b="0" i="0" kern="1200">
          <a:solidFill>
            <a:schemeClr val="tx1"/>
          </a:solidFill>
          <a:latin typeface="Arial" charset="0"/>
          <a:ea typeface="Arial" charset="0"/>
          <a:cs typeface="Arial" charset="0"/>
        </a:defRPr>
      </a:lvl3pPr>
      <a:lvl4pPr marL="1200150" indent="-171450" algn="l" defTabSz="685800" rtl="0" eaLnBrk="1" fontAlgn="base" hangingPunct="1">
        <a:lnSpc>
          <a:spcPct val="90000"/>
        </a:lnSpc>
        <a:spcBef>
          <a:spcPts val="375"/>
        </a:spcBef>
        <a:spcAft>
          <a:spcPct val="0"/>
        </a:spcAft>
        <a:buClr>
          <a:schemeClr val="accent5"/>
        </a:buClr>
        <a:buFont typeface="Arial" charset="0"/>
        <a:buChar char="•"/>
        <a:defRPr sz="1300" b="0" i="0" kern="1200">
          <a:solidFill>
            <a:schemeClr val="tx1"/>
          </a:solidFill>
          <a:latin typeface="Arial" charset="0"/>
          <a:ea typeface="Arial" charset="0"/>
          <a:cs typeface="Arial" charset="0"/>
        </a:defRPr>
      </a:lvl4pPr>
      <a:lvl5pPr marL="1543050" indent="-171450" algn="l" defTabSz="685800" rtl="0" eaLnBrk="1" fontAlgn="base" hangingPunct="1">
        <a:lnSpc>
          <a:spcPct val="90000"/>
        </a:lnSpc>
        <a:spcBef>
          <a:spcPts val="375"/>
        </a:spcBef>
        <a:spcAft>
          <a:spcPct val="0"/>
        </a:spcAft>
        <a:buClr>
          <a:schemeClr val="accent5"/>
        </a:buClr>
        <a:buFont typeface="Arial" charset="0"/>
        <a:buChar char="•"/>
        <a:defRPr sz="1300" b="0" i="0" kern="1200">
          <a:solidFill>
            <a:schemeClr val="tx1"/>
          </a:solidFill>
          <a:latin typeface="Arial" charset="0"/>
          <a:ea typeface="Arial" charset="0"/>
          <a:cs typeface="Arial"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084" userDrawn="1">
          <p15:clr>
            <a:srgbClr val="F26B43"/>
          </p15:clr>
        </p15:guide>
        <p15:guide id="2" pos="312" userDrawn="1">
          <p15:clr>
            <a:srgbClr val="F26B43"/>
          </p15:clr>
        </p15:guide>
        <p15:guide id="3" orient="horz" pos="3036" userDrawn="1">
          <p15:clr>
            <a:srgbClr val="F26B43"/>
          </p15:clr>
        </p15:guide>
        <p15:guide id="4" orient="horz" pos="1476"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Grisell.torres@qlik.com" TargetMode="External"/><Relationship Id="rId2" Type="http://schemas.openxmlformats.org/officeDocument/2006/relationships/image" Target="../media/image19.pn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1.xml"/></Relationships>
</file>

<file path=ppt/slides/_rels/slide9.xml.rels><?xml version="1.0" encoding="UTF-8" standalone="yes"?>
<Relationships xmlns="http://schemas.openxmlformats.org/package/2006/relationships"><Relationship Id="rId3" Type="http://schemas.openxmlformats.org/officeDocument/2006/relationships/hyperlink" Target="https://attunitysupport.qlik.com/" TargetMode="External"/><Relationship Id="rId2" Type="http://schemas.openxmlformats.org/officeDocument/2006/relationships/hyperlink" Target="https://help.qlik.com/" TargetMode="External"/><Relationship Id="rId1" Type="http://schemas.openxmlformats.org/officeDocument/2006/relationships/slideLayout" Target="../slideLayouts/slideLayout8.xml"/><Relationship Id="rId4" Type="http://schemas.openxmlformats.org/officeDocument/2006/relationships/hyperlink" Target="https://community.qlik.co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93765F-3339-449D-8FE4-60E91A4CDB28}"/>
              </a:ext>
            </a:extLst>
          </p:cNvPr>
          <p:cNvSpPr>
            <a:spLocks noGrp="1"/>
          </p:cNvSpPr>
          <p:nvPr>
            <p:ph type="title"/>
          </p:nvPr>
        </p:nvSpPr>
        <p:spPr/>
        <p:txBody>
          <a:bodyPr/>
          <a:lstStyle/>
          <a:p>
            <a:r>
              <a:rPr lang="nl-NL" dirty="0"/>
              <a:t>Qlik Gold Client</a:t>
            </a:r>
            <a:endParaRPr lang="en-US" dirty="0"/>
          </a:p>
        </p:txBody>
      </p:sp>
      <p:sp>
        <p:nvSpPr>
          <p:cNvPr id="3" name="Text Placeholder 2">
            <a:extLst>
              <a:ext uri="{FF2B5EF4-FFF2-40B4-BE49-F238E27FC236}">
                <a16:creationId xmlns:a16="http://schemas.microsoft.com/office/drawing/2014/main" id="{528DB7FF-841F-4E70-B4FA-EBF811F98087}"/>
              </a:ext>
            </a:extLst>
          </p:cNvPr>
          <p:cNvSpPr>
            <a:spLocks noGrp="1"/>
          </p:cNvSpPr>
          <p:nvPr>
            <p:ph type="body" sz="quarter" idx="11"/>
          </p:nvPr>
        </p:nvSpPr>
        <p:spPr/>
        <p:txBody>
          <a:bodyPr/>
          <a:lstStyle/>
          <a:p>
            <a:r>
              <a:rPr lang="en-GB" dirty="0"/>
              <a:t>Export Dashboard</a:t>
            </a:r>
            <a:endParaRPr lang="en-US" dirty="0"/>
          </a:p>
        </p:txBody>
      </p:sp>
      <p:sp>
        <p:nvSpPr>
          <p:cNvPr id="4" name="Text Placeholder 3">
            <a:extLst>
              <a:ext uri="{FF2B5EF4-FFF2-40B4-BE49-F238E27FC236}">
                <a16:creationId xmlns:a16="http://schemas.microsoft.com/office/drawing/2014/main" id="{F41CE6EF-8CB2-43D0-944B-CDCDA7DF56D4}"/>
              </a:ext>
            </a:extLst>
          </p:cNvPr>
          <p:cNvSpPr>
            <a:spLocks noGrp="1"/>
          </p:cNvSpPr>
          <p:nvPr>
            <p:ph type="body" sz="quarter" idx="12"/>
          </p:nvPr>
        </p:nvSpPr>
        <p:spPr/>
        <p:txBody>
          <a:bodyPr/>
          <a:lstStyle/>
          <a:p>
            <a:r>
              <a:rPr lang="en-US" dirty="0"/>
              <a:t>June 3, 2020</a:t>
            </a:r>
          </a:p>
        </p:txBody>
      </p:sp>
      <p:sp>
        <p:nvSpPr>
          <p:cNvPr id="5" name="Text Placeholder 4">
            <a:extLst>
              <a:ext uri="{FF2B5EF4-FFF2-40B4-BE49-F238E27FC236}">
                <a16:creationId xmlns:a16="http://schemas.microsoft.com/office/drawing/2014/main" id="{0AC1B3E8-9741-49AB-A6D4-CADF4885715D}"/>
              </a:ext>
            </a:extLst>
          </p:cNvPr>
          <p:cNvSpPr>
            <a:spLocks noGrp="1"/>
          </p:cNvSpPr>
          <p:nvPr>
            <p:ph type="body" sz="quarter" idx="13"/>
          </p:nvPr>
        </p:nvSpPr>
        <p:spPr/>
        <p:txBody>
          <a:bodyPr/>
          <a:lstStyle/>
          <a:p>
            <a:r>
              <a:rPr lang="en-US" dirty="0"/>
              <a:t>Grisell Torres</a:t>
            </a:r>
          </a:p>
        </p:txBody>
      </p:sp>
      <p:sp>
        <p:nvSpPr>
          <p:cNvPr id="6" name="Text Placeholder 5">
            <a:extLst>
              <a:ext uri="{FF2B5EF4-FFF2-40B4-BE49-F238E27FC236}">
                <a16:creationId xmlns:a16="http://schemas.microsoft.com/office/drawing/2014/main" id="{DE0E0487-1E7A-4928-95D2-3FA47B729397}"/>
              </a:ext>
            </a:extLst>
          </p:cNvPr>
          <p:cNvSpPr>
            <a:spLocks noGrp="1"/>
          </p:cNvSpPr>
          <p:nvPr>
            <p:ph type="body" sz="quarter" idx="14"/>
          </p:nvPr>
        </p:nvSpPr>
        <p:spPr/>
        <p:txBody>
          <a:bodyPr/>
          <a:lstStyle/>
          <a:p>
            <a:r>
              <a:rPr lang="en-US" dirty="0"/>
              <a:t>Software Engineer </a:t>
            </a:r>
          </a:p>
        </p:txBody>
      </p:sp>
    </p:spTree>
    <p:extLst>
      <p:ext uri="{BB962C8B-B14F-4D97-AF65-F5344CB8AC3E}">
        <p14:creationId xmlns:p14="http://schemas.microsoft.com/office/powerpoint/2010/main" val="2982796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9C8A6A2B-10E7-42AE-8485-654A2F4236EF}"/>
              </a:ext>
            </a:extLst>
          </p:cNvPr>
          <p:cNvSpPr>
            <a:spLocks noGrp="1"/>
          </p:cNvSpPr>
          <p:nvPr>
            <p:ph type="body" sz="quarter" idx="12"/>
          </p:nvPr>
        </p:nvSpPr>
        <p:spPr>
          <a:xfrm>
            <a:off x="2418604" y="311216"/>
            <a:ext cx="2688489" cy="366117"/>
          </a:xfrm>
        </p:spPr>
        <p:txBody>
          <a:bodyPr/>
          <a:lstStyle/>
          <a:p>
            <a:pPr marL="0" lvl="0" indent="0">
              <a:lnSpc>
                <a:spcPct val="110000"/>
              </a:lnSpc>
              <a:spcBef>
                <a:spcPts val="600"/>
              </a:spcBef>
              <a:spcAft>
                <a:spcPts val="0"/>
              </a:spcAft>
              <a:buNone/>
            </a:pPr>
            <a:r>
              <a:rPr lang="en-US" dirty="0">
                <a:solidFill>
                  <a:schemeClr val="tx1">
                    <a:lumMod val="50000"/>
                  </a:schemeClr>
                </a:solidFill>
              </a:rPr>
              <a:t>Presenter Bio:</a:t>
            </a:r>
          </a:p>
          <a:p>
            <a:pPr marL="0" lvl="0" indent="0">
              <a:lnSpc>
                <a:spcPct val="110000"/>
              </a:lnSpc>
              <a:spcBef>
                <a:spcPts val="600"/>
              </a:spcBef>
              <a:spcAft>
                <a:spcPts val="0"/>
              </a:spcAft>
              <a:buNone/>
            </a:pPr>
            <a:endParaRPr lang="en-US" dirty="0">
              <a:solidFill>
                <a:schemeClr val="tx1">
                  <a:lumMod val="50000"/>
                </a:schemeClr>
              </a:solidFill>
            </a:endParaRPr>
          </a:p>
          <a:p>
            <a:pPr marL="0" lvl="0" indent="0">
              <a:lnSpc>
                <a:spcPct val="110000"/>
              </a:lnSpc>
              <a:spcBef>
                <a:spcPts val="600"/>
              </a:spcBef>
              <a:spcAft>
                <a:spcPts val="0"/>
              </a:spcAft>
              <a:buNone/>
            </a:pPr>
            <a:endParaRPr lang="en-US" dirty="0">
              <a:solidFill>
                <a:schemeClr val="tx1">
                  <a:lumMod val="50000"/>
                </a:schemeClr>
              </a:solidFill>
            </a:endParaRPr>
          </a:p>
          <a:p>
            <a:pPr marL="0" lvl="0" indent="0">
              <a:lnSpc>
                <a:spcPct val="110000"/>
              </a:lnSpc>
              <a:spcBef>
                <a:spcPts val="600"/>
              </a:spcBef>
              <a:spcAft>
                <a:spcPts val="0"/>
              </a:spcAft>
              <a:buNone/>
            </a:pPr>
            <a:endParaRPr lang="nl-NL" dirty="0">
              <a:solidFill>
                <a:schemeClr val="tx1">
                  <a:lumMod val="50000"/>
                </a:schemeClr>
              </a:solidFill>
            </a:endParaRPr>
          </a:p>
          <a:p>
            <a:pPr marL="0" indent="0">
              <a:lnSpc>
                <a:spcPct val="110000"/>
              </a:lnSpc>
              <a:spcBef>
                <a:spcPts val="600"/>
              </a:spcBef>
              <a:spcAft>
                <a:spcPts val="0"/>
              </a:spcAft>
              <a:buNone/>
            </a:pPr>
            <a:endParaRPr lang="nl-NL" dirty="0"/>
          </a:p>
          <a:p>
            <a:pPr indent="-285750">
              <a:lnSpc>
                <a:spcPct val="110000"/>
              </a:lnSpc>
              <a:spcBef>
                <a:spcPts val="600"/>
              </a:spcBef>
              <a:spcAft>
                <a:spcPts val="0"/>
              </a:spcAft>
            </a:pPr>
            <a:endParaRPr lang="nl-NL" dirty="0">
              <a:solidFill>
                <a:srgbClr val="009845"/>
              </a:solidFill>
            </a:endParaRPr>
          </a:p>
          <a:p>
            <a:pPr indent="-285750">
              <a:lnSpc>
                <a:spcPct val="110000"/>
              </a:lnSpc>
              <a:spcBef>
                <a:spcPts val="600"/>
              </a:spcBef>
              <a:spcAft>
                <a:spcPts val="0"/>
              </a:spcAft>
            </a:pPr>
            <a:endParaRPr lang="nl-NL" dirty="0">
              <a:solidFill>
                <a:srgbClr val="009845"/>
              </a:solidFill>
            </a:endParaRPr>
          </a:p>
          <a:p>
            <a:pPr marL="0" lvl="0" indent="0">
              <a:lnSpc>
                <a:spcPct val="110000"/>
              </a:lnSpc>
              <a:spcBef>
                <a:spcPts val="600"/>
              </a:spcBef>
              <a:spcAft>
                <a:spcPts val="0"/>
              </a:spcAft>
              <a:buNone/>
            </a:pPr>
            <a:endParaRPr lang="nl-NL" dirty="0"/>
          </a:p>
          <a:p>
            <a:pPr marL="273050" lvl="0" indent="-273050">
              <a:lnSpc>
                <a:spcPct val="110000"/>
              </a:lnSpc>
              <a:spcBef>
                <a:spcPts val="600"/>
              </a:spcBef>
              <a:spcAft>
                <a:spcPts val="0"/>
              </a:spcAft>
            </a:pPr>
            <a:endParaRPr lang="en-US" dirty="0"/>
          </a:p>
        </p:txBody>
      </p:sp>
      <p:sp>
        <p:nvSpPr>
          <p:cNvPr id="3" name="Text Placeholder 2">
            <a:extLst>
              <a:ext uri="{FF2B5EF4-FFF2-40B4-BE49-F238E27FC236}">
                <a16:creationId xmlns:a16="http://schemas.microsoft.com/office/drawing/2014/main" id="{90F1E64B-EFF8-C848-AFE9-2EA03F95EAFE}"/>
              </a:ext>
            </a:extLst>
          </p:cNvPr>
          <p:cNvSpPr>
            <a:spLocks noGrp="1"/>
          </p:cNvSpPr>
          <p:nvPr>
            <p:ph type="body" sz="quarter" idx="11"/>
          </p:nvPr>
        </p:nvSpPr>
        <p:spPr/>
        <p:txBody>
          <a:bodyPr/>
          <a:lstStyle/>
          <a:p>
            <a:r>
              <a:rPr lang="en-GB" dirty="0"/>
              <a:t>Intro</a:t>
            </a:r>
            <a:endParaRPr lang="en-US" dirty="0"/>
          </a:p>
        </p:txBody>
      </p:sp>
      <p:pic>
        <p:nvPicPr>
          <p:cNvPr id="4" name="Picture 3" descr="A person in a blue shirt&#10;&#10;Description automatically generated">
            <a:extLst>
              <a:ext uri="{FF2B5EF4-FFF2-40B4-BE49-F238E27FC236}">
                <a16:creationId xmlns:a16="http://schemas.microsoft.com/office/drawing/2014/main" id="{2DB8836A-5371-4E84-9600-F65E341DD7C9}"/>
              </a:ext>
            </a:extLst>
          </p:cNvPr>
          <p:cNvPicPr>
            <a:picLocks noChangeAspect="1"/>
          </p:cNvPicPr>
          <p:nvPr/>
        </p:nvPicPr>
        <p:blipFill>
          <a:blip r:embed="rId2"/>
          <a:stretch>
            <a:fillRect/>
          </a:stretch>
        </p:blipFill>
        <p:spPr>
          <a:xfrm>
            <a:off x="5689600" y="531372"/>
            <a:ext cx="1608667" cy="1611455"/>
          </a:xfrm>
          <a:prstGeom prst="rect">
            <a:avLst/>
          </a:prstGeom>
        </p:spPr>
      </p:pic>
      <p:sp>
        <p:nvSpPr>
          <p:cNvPr id="5" name="TextBox 4">
            <a:extLst>
              <a:ext uri="{FF2B5EF4-FFF2-40B4-BE49-F238E27FC236}">
                <a16:creationId xmlns:a16="http://schemas.microsoft.com/office/drawing/2014/main" id="{89C56E4E-9501-4BD6-B116-A55405864884}"/>
              </a:ext>
            </a:extLst>
          </p:cNvPr>
          <p:cNvSpPr txBox="1"/>
          <p:nvPr/>
        </p:nvSpPr>
        <p:spPr>
          <a:xfrm>
            <a:off x="2587413" y="1544319"/>
            <a:ext cx="6204374" cy="4244239"/>
          </a:xfrm>
          <a:prstGeom prst="rect">
            <a:avLst/>
          </a:prstGeom>
          <a:noFill/>
        </p:spPr>
        <p:txBody>
          <a:bodyPr wrap="square" rtlCol="0">
            <a:spAutoFit/>
          </a:bodyPr>
          <a:lstStyle/>
          <a:p>
            <a:pPr marL="0" lvl="0" indent="0">
              <a:lnSpc>
                <a:spcPct val="110000"/>
              </a:lnSpc>
              <a:spcBef>
                <a:spcPts val="600"/>
              </a:spcBef>
              <a:spcAft>
                <a:spcPts val="0"/>
              </a:spcAft>
              <a:buNone/>
            </a:pPr>
            <a:endParaRPr lang="nl-NL" dirty="0">
              <a:solidFill>
                <a:schemeClr val="tx1">
                  <a:lumMod val="50000"/>
                </a:schemeClr>
              </a:solidFill>
            </a:endParaRPr>
          </a:p>
          <a:p>
            <a:pPr marL="0" lvl="0" indent="0">
              <a:lnSpc>
                <a:spcPct val="110000"/>
              </a:lnSpc>
              <a:spcBef>
                <a:spcPts val="600"/>
              </a:spcBef>
              <a:spcAft>
                <a:spcPts val="0"/>
              </a:spcAft>
              <a:buNone/>
            </a:pPr>
            <a:endParaRPr lang="nl-NL" dirty="0">
              <a:solidFill>
                <a:schemeClr val="tx1">
                  <a:lumMod val="50000"/>
                </a:schemeClr>
              </a:solidFill>
            </a:endParaRPr>
          </a:p>
          <a:p>
            <a:pPr marL="0" lvl="0" indent="0">
              <a:lnSpc>
                <a:spcPct val="110000"/>
              </a:lnSpc>
              <a:spcBef>
                <a:spcPts val="600"/>
              </a:spcBef>
              <a:spcAft>
                <a:spcPts val="0"/>
              </a:spcAft>
              <a:buNone/>
            </a:pPr>
            <a:r>
              <a:rPr lang="nl-NL" dirty="0">
                <a:solidFill>
                  <a:schemeClr val="tx1">
                    <a:lumMod val="50000"/>
                  </a:schemeClr>
                </a:solidFill>
              </a:rPr>
              <a:t>Background:</a:t>
            </a:r>
          </a:p>
          <a:p>
            <a:pPr marL="285750" indent="-285750">
              <a:lnSpc>
                <a:spcPct val="110000"/>
              </a:lnSpc>
              <a:spcBef>
                <a:spcPts val="600"/>
              </a:spcBef>
              <a:spcAft>
                <a:spcPts val="0"/>
              </a:spcAft>
              <a:buFont typeface="Arial" panose="020B0604020202020204" pitchFamily="34" charset="0"/>
              <a:buChar char="•"/>
            </a:pPr>
            <a:r>
              <a:rPr lang="en-US" sz="1600" dirty="0"/>
              <a:t>5 years with </a:t>
            </a:r>
            <a:r>
              <a:rPr lang="en-US" sz="1600" dirty="0" err="1"/>
              <a:t>Attunity</a:t>
            </a:r>
            <a:r>
              <a:rPr lang="en-US" sz="1600" dirty="0"/>
              <a:t>/Qlik</a:t>
            </a:r>
          </a:p>
          <a:p>
            <a:pPr marL="285750" indent="-285750">
              <a:lnSpc>
                <a:spcPct val="110000"/>
              </a:lnSpc>
              <a:spcBef>
                <a:spcPts val="600"/>
              </a:spcBef>
              <a:spcAft>
                <a:spcPts val="0"/>
              </a:spcAft>
              <a:buFont typeface="Arial" panose="020B0604020202020204" pitchFamily="34" charset="0"/>
              <a:buChar char="•"/>
            </a:pPr>
            <a:r>
              <a:rPr lang="en-US" sz="1600" dirty="0"/>
              <a:t>More than 15 years of experience in SAP, mostly functional focus in MM, WM modules and 2 years of SAP Archiving.</a:t>
            </a:r>
          </a:p>
          <a:p>
            <a:pPr marL="285750" indent="-285750">
              <a:lnSpc>
                <a:spcPct val="110000"/>
              </a:lnSpc>
              <a:spcBef>
                <a:spcPts val="600"/>
              </a:spcBef>
              <a:spcAft>
                <a:spcPts val="0"/>
              </a:spcAft>
              <a:buFont typeface="Arial" panose="020B0604020202020204" pitchFamily="34" charset="0"/>
              <a:buChar char="•"/>
            </a:pPr>
            <a:r>
              <a:rPr lang="en-US" sz="1600" dirty="0"/>
              <a:t>Gold Client background: ECC, CRM, GTS, HR and BW. </a:t>
            </a:r>
          </a:p>
          <a:p>
            <a:pPr lvl="1" indent="-285750">
              <a:lnSpc>
                <a:spcPct val="110000"/>
              </a:lnSpc>
              <a:spcBef>
                <a:spcPts val="600"/>
              </a:spcBef>
              <a:spcAft>
                <a:spcPts val="0"/>
              </a:spcAft>
              <a:buFont typeface="Arial" panose="020B0604020202020204" pitchFamily="34" charset="0"/>
              <a:buChar char="•"/>
            </a:pPr>
            <a:r>
              <a:rPr lang="en-US" sz="1600" dirty="0"/>
              <a:t>Add-ons: IS-Utilities, IS Retail and Vistex</a:t>
            </a:r>
          </a:p>
          <a:p>
            <a:pPr indent="-285750">
              <a:lnSpc>
                <a:spcPct val="110000"/>
              </a:lnSpc>
              <a:spcBef>
                <a:spcPts val="600"/>
              </a:spcBef>
              <a:spcAft>
                <a:spcPts val="0"/>
              </a:spcAft>
            </a:pPr>
            <a:endParaRPr lang="nl-NL" dirty="0">
              <a:solidFill>
                <a:schemeClr val="tx1">
                  <a:lumMod val="50000"/>
                </a:schemeClr>
              </a:solidFill>
            </a:endParaRPr>
          </a:p>
          <a:p>
            <a:pPr marL="0" indent="0">
              <a:lnSpc>
                <a:spcPct val="110000"/>
              </a:lnSpc>
              <a:spcBef>
                <a:spcPts val="600"/>
              </a:spcBef>
              <a:spcAft>
                <a:spcPts val="0"/>
              </a:spcAft>
              <a:buNone/>
            </a:pPr>
            <a:endParaRPr lang="nl-NL" dirty="0"/>
          </a:p>
          <a:p>
            <a:pPr indent="-285750">
              <a:lnSpc>
                <a:spcPct val="110000"/>
              </a:lnSpc>
              <a:spcBef>
                <a:spcPts val="600"/>
              </a:spcBef>
              <a:spcAft>
                <a:spcPts val="0"/>
              </a:spcAft>
            </a:pPr>
            <a:endParaRPr lang="nl-NL" dirty="0"/>
          </a:p>
          <a:p>
            <a:pPr algn="l"/>
            <a:endParaRPr lang="en-US" dirty="0">
              <a:latin typeface="Arial" panose="020B0604020202020204" pitchFamily="34" charset="0"/>
              <a:cs typeface="Arial" panose="020B0604020202020204" pitchFamily="34" charset="0"/>
            </a:endParaRPr>
          </a:p>
        </p:txBody>
      </p:sp>
      <p:sp>
        <p:nvSpPr>
          <p:cNvPr id="9" name="Rectangle 8">
            <a:extLst>
              <a:ext uri="{FF2B5EF4-FFF2-40B4-BE49-F238E27FC236}">
                <a16:creationId xmlns:a16="http://schemas.microsoft.com/office/drawing/2014/main" id="{25803F99-08BF-4E59-BDA3-C846BDD2DC79}"/>
              </a:ext>
            </a:extLst>
          </p:cNvPr>
          <p:cNvSpPr/>
          <p:nvPr/>
        </p:nvSpPr>
        <p:spPr>
          <a:xfrm>
            <a:off x="2655146" y="858001"/>
            <a:ext cx="2546774" cy="1045158"/>
          </a:xfrm>
          <a:prstGeom prst="rect">
            <a:avLst/>
          </a:prstGeom>
        </p:spPr>
        <p:txBody>
          <a:bodyPr wrap="square">
            <a:spAutoFit/>
          </a:bodyPr>
          <a:lstStyle/>
          <a:p>
            <a:pPr marL="0" lvl="0" indent="0">
              <a:lnSpc>
                <a:spcPct val="110000"/>
              </a:lnSpc>
              <a:spcBef>
                <a:spcPts val="600"/>
              </a:spcBef>
              <a:spcAft>
                <a:spcPts val="0"/>
              </a:spcAft>
              <a:buNone/>
            </a:pPr>
            <a:r>
              <a:rPr lang="nl-NL" sz="1600" dirty="0"/>
              <a:t>Grisell Torres</a:t>
            </a:r>
          </a:p>
          <a:p>
            <a:pPr marL="0" lvl="0" indent="0">
              <a:lnSpc>
                <a:spcPct val="110000"/>
              </a:lnSpc>
              <a:spcBef>
                <a:spcPts val="600"/>
              </a:spcBef>
              <a:spcAft>
                <a:spcPts val="0"/>
              </a:spcAft>
              <a:buNone/>
            </a:pPr>
            <a:r>
              <a:rPr lang="nl-NL" sz="1600" dirty="0"/>
              <a:t>Software Engineer </a:t>
            </a:r>
          </a:p>
          <a:p>
            <a:pPr marL="0" lvl="0" indent="0">
              <a:lnSpc>
                <a:spcPct val="110000"/>
              </a:lnSpc>
              <a:spcBef>
                <a:spcPts val="600"/>
              </a:spcBef>
              <a:spcAft>
                <a:spcPts val="0"/>
              </a:spcAft>
              <a:buNone/>
            </a:pPr>
            <a:r>
              <a:rPr lang="nl-NL" sz="1600" i="1" dirty="0">
                <a:hlinkClick r:id="rId3"/>
              </a:rPr>
              <a:t>grisell.torres@qlik.com</a:t>
            </a:r>
            <a:endParaRPr lang="nl-NL" sz="1600" i="1" dirty="0"/>
          </a:p>
        </p:txBody>
      </p:sp>
    </p:spTree>
    <p:extLst>
      <p:ext uri="{BB962C8B-B14F-4D97-AF65-F5344CB8AC3E}">
        <p14:creationId xmlns:p14="http://schemas.microsoft.com/office/powerpoint/2010/main" val="36080333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9C8A6A2B-10E7-42AE-8485-654A2F4236EF}"/>
              </a:ext>
            </a:extLst>
          </p:cNvPr>
          <p:cNvSpPr>
            <a:spLocks noGrp="1"/>
          </p:cNvSpPr>
          <p:nvPr>
            <p:ph type="body" sz="quarter" idx="12"/>
          </p:nvPr>
        </p:nvSpPr>
        <p:spPr>
          <a:xfrm>
            <a:off x="2418603" y="311216"/>
            <a:ext cx="6169984" cy="4475529"/>
          </a:xfrm>
        </p:spPr>
        <p:txBody>
          <a:bodyPr/>
          <a:lstStyle/>
          <a:p>
            <a:pPr marL="273050" indent="-273050">
              <a:lnSpc>
                <a:spcPct val="110000"/>
              </a:lnSpc>
              <a:spcBef>
                <a:spcPts val="600"/>
              </a:spcBef>
              <a:spcAft>
                <a:spcPts val="0"/>
              </a:spcAft>
            </a:pPr>
            <a:r>
              <a:rPr lang="nl-NL" sz="1400" dirty="0">
                <a:solidFill>
                  <a:schemeClr val="tx1">
                    <a:lumMod val="50000"/>
                  </a:schemeClr>
                </a:solidFill>
              </a:rPr>
              <a:t>Introduction</a:t>
            </a:r>
          </a:p>
          <a:p>
            <a:pPr marL="844550" lvl="2" indent="-273050">
              <a:lnSpc>
                <a:spcPct val="110000"/>
              </a:lnSpc>
              <a:spcBef>
                <a:spcPts val="600"/>
              </a:spcBef>
              <a:spcAft>
                <a:spcPts val="0"/>
              </a:spcAft>
            </a:pPr>
            <a:r>
              <a:rPr lang="nl-NL" sz="1200" dirty="0"/>
              <a:t>Presenter Bio</a:t>
            </a:r>
          </a:p>
          <a:p>
            <a:pPr marL="844550" lvl="2" indent="-273050">
              <a:lnSpc>
                <a:spcPct val="110000"/>
              </a:lnSpc>
              <a:spcBef>
                <a:spcPts val="600"/>
              </a:spcBef>
              <a:spcAft>
                <a:spcPts val="0"/>
              </a:spcAft>
            </a:pPr>
            <a:r>
              <a:rPr lang="nl-NL" sz="1200" dirty="0"/>
              <a:t>Purpose &amp; Objetives of this workshop</a:t>
            </a:r>
          </a:p>
          <a:p>
            <a:pPr marL="1187450" lvl="3" indent="-273050">
              <a:lnSpc>
                <a:spcPct val="110000"/>
              </a:lnSpc>
              <a:spcBef>
                <a:spcPts val="600"/>
              </a:spcBef>
              <a:spcAft>
                <a:spcPts val="0"/>
              </a:spcAft>
            </a:pPr>
            <a:r>
              <a:rPr lang="nl-NL" sz="1000" dirty="0"/>
              <a:t>User cases</a:t>
            </a:r>
          </a:p>
          <a:p>
            <a:pPr marL="273050" lvl="0" indent="-273050">
              <a:lnSpc>
                <a:spcPct val="110000"/>
              </a:lnSpc>
              <a:spcBef>
                <a:spcPts val="600"/>
              </a:spcBef>
              <a:spcAft>
                <a:spcPts val="0"/>
              </a:spcAft>
            </a:pPr>
            <a:r>
              <a:rPr lang="nl-NL" sz="1400" dirty="0">
                <a:solidFill>
                  <a:schemeClr val="tx1">
                    <a:lumMod val="50000"/>
                  </a:schemeClr>
                </a:solidFill>
              </a:rPr>
              <a:t>Testing Data Challenges</a:t>
            </a:r>
          </a:p>
          <a:p>
            <a:pPr marL="273050" lvl="0" indent="-273050">
              <a:lnSpc>
                <a:spcPct val="110000"/>
              </a:lnSpc>
              <a:spcBef>
                <a:spcPts val="600"/>
              </a:spcBef>
              <a:spcAft>
                <a:spcPts val="0"/>
              </a:spcAft>
            </a:pPr>
            <a:r>
              <a:rPr lang="nl-NL" sz="1400" dirty="0">
                <a:solidFill>
                  <a:schemeClr val="tx1">
                    <a:lumMod val="50000"/>
                  </a:schemeClr>
                </a:solidFill>
              </a:rPr>
              <a:t>Gold Client Technical Solution</a:t>
            </a:r>
          </a:p>
          <a:p>
            <a:pPr marL="844550" lvl="2" indent="-273050">
              <a:lnSpc>
                <a:spcPct val="110000"/>
              </a:lnSpc>
              <a:spcBef>
                <a:spcPts val="600"/>
              </a:spcBef>
              <a:spcAft>
                <a:spcPts val="0"/>
              </a:spcAft>
            </a:pPr>
            <a:r>
              <a:rPr lang="nl-NL" sz="1200" dirty="0"/>
              <a:t>How to Export and create scenarios with Data Snap</a:t>
            </a:r>
          </a:p>
          <a:p>
            <a:pPr marL="844550" lvl="2" indent="-273050">
              <a:lnSpc>
                <a:spcPct val="110000"/>
              </a:lnSpc>
              <a:spcBef>
                <a:spcPts val="600"/>
              </a:spcBef>
              <a:spcAft>
                <a:spcPts val="0"/>
              </a:spcAft>
            </a:pPr>
            <a:r>
              <a:rPr lang="nl-NL" sz="1200" dirty="0"/>
              <a:t>How to create Export ID and Add Containers to it</a:t>
            </a:r>
          </a:p>
          <a:p>
            <a:pPr marL="844550" lvl="2" indent="-273050">
              <a:lnSpc>
                <a:spcPct val="110000"/>
              </a:lnSpc>
              <a:spcBef>
                <a:spcPts val="600"/>
              </a:spcBef>
              <a:spcAft>
                <a:spcPts val="0"/>
              </a:spcAft>
            </a:pPr>
            <a:r>
              <a:rPr lang="nl-NL" sz="1200" dirty="0"/>
              <a:t>How to reuse and update scenarios</a:t>
            </a:r>
          </a:p>
          <a:p>
            <a:pPr marL="844550" lvl="2" indent="-273050">
              <a:lnSpc>
                <a:spcPct val="110000"/>
              </a:lnSpc>
              <a:spcBef>
                <a:spcPts val="600"/>
              </a:spcBef>
              <a:spcAft>
                <a:spcPts val="0"/>
              </a:spcAft>
            </a:pPr>
            <a:r>
              <a:rPr lang="nl-NL" sz="1200" dirty="0"/>
              <a:t>How to refresh test data in the target system</a:t>
            </a:r>
          </a:p>
          <a:p>
            <a:pPr marL="273050" indent="-273050">
              <a:lnSpc>
                <a:spcPct val="110000"/>
              </a:lnSpc>
              <a:spcBef>
                <a:spcPts val="600"/>
              </a:spcBef>
              <a:spcAft>
                <a:spcPts val="0"/>
              </a:spcAft>
            </a:pPr>
            <a:r>
              <a:rPr lang="nl-NL" sz="1400" dirty="0">
                <a:solidFill>
                  <a:schemeClr val="tx1">
                    <a:lumMod val="50000"/>
                  </a:schemeClr>
                </a:solidFill>
              </a:rPr>
              <a:t>Best Practices</a:t>
            </a:r>
          </a:p>
          <a:p>
            <a:pPr marL="273050" indent="-273050">
              <a:lnSpc>
                <a:spcPct val="110000"/>
              </a:lnSpc>
              <a:spcBef>
                <a:spcPts val="600"/>
              </a:spcBef>
              <a:spcAft>
                <a:spcPts val="0"/>
              </a:spcAft>
            </a:pPr>
            <a:r>
              <a:rPr lang="nl-NL" sz="1400" dirty="0">
                <a:solidFill>
                  <a:schemeClr val="tx1">
                    <a:lumMod val="50000"/>
                  </a:schemeClr>
                </a:solidFill>
              </a:rPr>
              <a:t>Resources Available</a:t>
            </a:r>
          </a:p>
          <a:p>
            <a:pPr marL="844550" lvl="2" indent="-273050">
              <a:lnSpc>
                <a:spcPct val="110000"/>
              </a:lnSpc>
              <a:spcBef>
                <a:spcPts val="600"/>
              </a:spcBef>
              <a:spcAft>
                <a:spcPts val="0"/>
              </a:spcAft>
            </a:pPr>
            <a:r>
              <a:rPr lang="nl-NL" sz="1200" dirty="0"/>
              <a:t>Data Echo User Guide</a:t>
            </a:r>
          </a:p>
          <a:p>
            <a:pPr marL="844550" lvl="2" indent="-273050">
              <a:lnSpc>
                <a:spcPct val="110000"/>
              </a:lnSpc>
              <a:spcBef>
                <a:spcPts val="600"/>
              </a:spcBef>
              <a:spcAft>
                <a:spcPts val="0"/>
              </a:spcAft>
            </a:pPr>
            <a:r>
              <a:rPr lang="nl-NL" sz="1200" dirty="0"/>
              <a:t>Support Site</a:t>
            </a:r>
          </a:p>
          <a:p>
            <a:pPr marL="273050" lvl="0" indent="-273050">
              <a:lnSpc>
                <a:spcPct val="110000"/>
              </a:lnSpc>
              <a:spcBef>
                <a:spcPts val="600"/>
              </a:spcBef>
              <a:spcAft>
                <a:spcPts val="0"/>
              </a:spcAft>
            </a:pPr>
            <a:r>
              <a:rPr lang="nl-NL" sz="1400" dirty="0">
                <a:solidFill>
                  <a:schemeClr val="tx1">
                    <a:lumMod val="50000"/>
                  </a:schemeClr>
                </a:solidFill>
              </a:rPr>
              <a:t>Questions</a:t>
            </a:r>
          </a:p>
          <a:p>
            <a:pPr marL="273050" lvl="0" indent="-273050">
              <a:lnSpc>
                <a:spcPct val="110000"/>
              </a:lnSpc>
              <a:spcBef>
                <a:spcPts val="600"/>
              </a:spcBef>
              <a:spcAft>
                <a:spcPts val="0"/>
              </a:spcAft>
            </a:pPr>
            <a:r>
              <a:rPr lang="nl-NL" sz="1400" dirty="0">
                <a:solidFill>
                  <a:schemeClr val="tx1">
                    <a:lumMod val="50000"/>
                  </a:schemeClr>
                </a:solidFill>
              </a:rPr>
              <a:t>Next Steps</a:t>
            </a:r>
            <a:endParaRPr lang="en-US" sz="1400" dirty="0">
              <a:solidFill>
                <a:schemeClr val="tx1">
                  <a:lumMod val="50000"/>
                </a:schemeClr>
              </a:solidFill>
            </a:endParaRPr>
          </a:p>
        </p:txBody>
      </p:sp>
      <p:sp>
        <p:nvSpPr>
          <p:cNvPr id="3" name="Text Placeholder 2">
            <a:extLst>
              <a:ext uri="{FF2B5EF4-FFF2-40B4-BE49-F238E27FC236}">
                <a16:creationId xmlns:a16="http://schemas.microsoft.com/office/drawing/2014/main" id="{90F1E64B-EFF8-C848-AFE9-2EA03F95EAFE}"/>
              </a:ext>
            </a:extLst>
          </p:cNvPr>
          <p:cNvSpPr>
            <a:spLocks noGrp="1"/>
          </p:cNvSpPr>
          <p:nvPr>
            <p:ph type="body" sz="quarter" idx="11"/>
          </p:nvPr>
        </p:nvSpPr>
        <p:spPr/>
        <p:txBody>
          <a:bodyPr/>
          <a:lstStyle/>
          <a:p>
            <a:r>
              <a:rPr lang="en-GB" dirty="0"/>
              <a:t>Agenda</a:t>
            </a:r>
            <a:endParaRPr lang="en-US" dirty="0"/>
          </a:p>
        </p:txBody>
      </p:sp>
    </p:spTree>
    <p:extLst>
      <p:ext uri="{BB962C8B-B14F-4D97-AF65-F5344CB8AC3E}">
        <p14:creationId xmlns:p14="http://schemas.microsoft.com/office/powerpoint/2010/main" val="17907363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9C8A6A2B-10E7-42AE-8485-654A2F4236EF}"/>
              </a:ext>
            </a:extLst>
          </p:cNvPr>
          <p:cNvSpPr>
            <a:spLocks noGrp="1"/>
          </p:cNvSpPr>
          <p:nvPr>
            <p:ph type="body" sz="quarter" idx="12"/>
          </p:nvPr>
        </p:nvSpPr>
        <p:spPr>
          <a:xfrm>
            <a:off x="2418603" y="311216"/>
            <a:ext cx="6169984" cy="4475529"/>
          </a:xfrm>
        </p:spPr>
        <p:txBody>
          <a:bodyPr/>
          <a:lstStyle/>
          <a:p>
            <a:pPr marL="0" lvl="1" indent="-53975">
              <a:lnSpc>
                <a:spcPct val="110000"/>
              </a:lnSpc>
              <a:spcBef>
                <a:spcPts val="600"/>
              </a:spcBef>
              <a:spcAft>
                <a:spcPts val="0"/>
              </a:spcAft>
              <a:buNone/>
            </a:pPr>
            <a:r>
              <a:rPr lang="nl-NL" sz="1600" dirty="0">
                <a:solidFill>
                  <a:srgbClr val="000000"/>
                </a:solidFill>
              </a:rPr>
              <a:t>In this workshop we will discuss how Gold Client can help with ad-hoc data refresh process. </a:t>
            </a:r>
          </a:p>
          <a:p>
            <a:pPr marL="625475" lvl="2" indent="-53975">
              <a:lnSpc>
                <a:spcPct val="110000"/>
              </a:lnSpc>
              <a:spcBef>
                <a:spcPts val="600"/>
              </a:spcBef>
              <a:spcAft>
                <a:spcPts val="0"/>
              </a:spcAft>
              <a:buNone/>
            </a:pPr>
            <a:r>
              <a:rPr lang="nl-NL" sz="1300" dirty="0"/>
              <a:t>- The focus will be the Export Control option, to understand the process and to reuse scenarios and data for testing.</a:t>
            </a:r>
          </a:p>
          <a:p>
            <a:pPr marL="0" lvl="1" indent="-53975">
              <a:lnSpc>
                <a:spcPct val="110000"/>
              </a:lnSpc>
              <a:spcBef>
                <a:spcPts val="600"/>
              </a:spcBef>
              <a:spcAft>
                <a:spcPts val="0"/>
              </a:spcAft>
              <a:buNone/>
            </a:pPr>
            <a:r>
              <a:rPr lang="nl-NL" sz="1600" dirty="0">
                <a:solidFill>
                  <a:srgbClr val="000000"/>
                </a:solidFill>
              </a:rPr>
              <a:t>Use Case:</a:t>
            </a:r>
          </a:p>
          <a:p>
            <a:pPr marL="742950" lvl="2">
              <a:lnSpc>
                <a:spcPct val="110000"/>
              </a:lnSpc>
              <a:spcBef>
                <a:spcPts val="600"/>
              </a:spcBef>
              <a:spcAft>
                <a:spcPts val="0"/>
              </a:spcAft>
              <a:buFontTx/>
              <a:buChar char="-"/>
            </a:pPr>
            <a:r>
              <a:rPr lang="nl-NL" sz="1300" dirty="0"/>
              <a:t>Problem: On-going testing activities on a non-production system requires fresh data, both Master and transactional. </a:t>
            </a:r>
          </a:p>
          <a:p>
            <a:pPr marL="742950" lvl="2">
              <a:lnSpc>
                <a:spcPct val="110000"/>
              </a:lnSpc>
              <a:spcBef>
                <a:spcPts val="600"/>
              </a:spcBef>
              <a:spcAft>
                <a:spcPts val="0"/>
              </a:spcAft>
              <a:buFontTx/>
              <a:buChar char="-"/>
            </a:pPr>
            <a:r>
              <a:rPr lang="nl-NL" sz="1300" dirty="0"/>
              <a:t>Solution: Since testing activities are more concerned with data quality and not data quantity, copying only specific data segments is typically required. Gold Client can be used to copy the relevant data. </a:t>
            </a:r>
          </a:p>
          <a:p>
            <a:pPr marL="1085850" lvl="3">
              <a:lnSpc>
                <a:spcPct val="110000"/>
              </a:lnSpc>
              <a:spcBef>
                <a:spcPts val="600"/>
              </a:spcBef>
              <a:spcAft>
                <a:spcPts val="0"/>
              </a:spcAft>
              <a:buFontTx/>
              <a:buChar char="-"/>
            </a:pPr>
            <a:r>
              <a:rPr lang="nl-NL" sz="1100" dirty="0"/>
              <a:t>Data Echo – Data Snap and Export Control can be used for this purpose.</a:t>
            </a:r>
          </a:p>
          <a:p>
            <a:pPr marL="1085850" lvl="3">
              <a:lnSpc>
                <a:spcPct val="110000"/>
              </a:lnSpc>
              <a:spcBef>
                <a:spcPts val="600"/>
              </a:spcBef>
              <a:spcAft>
                <a:spcPts val="0"/>
              </a:spcAft>
              <a:buFontTx/>
              <a:buChar char="-"/>
            </a:pPr>
            <a:r>
              <a:rPr lang="nl-NL" sz="1100" dirty="0"/>
              <a:t>Data Echo – Import Control will be used to manage the import process.</a:t>
            </a:r>
          </a:p>
          <a:p>
            <a:pPr marL="1085850" lvl="3">
              <a:lnSpc>
                <a:spcPct val="110000"/>
              </a:lnSpc>
              <a:spcBef>
                <a:spcPts val="600"/>
              </a:spcBef>
              <a:spcAft>
                <a:spcPts val="0"/>
              </a:spcAft>
              <a:buFontTx/>
              <a:buChar char="-"/>
            </a:pPr>
            <a:r>
              <a:rPr lang="nl-NL" sz="1100" dirty="0"/>
              <a:t>Data Discard – Delete Data can be used to remove data that has been used during testing; then initial data set can be imported again for subsequent testing.</a:t>
            </a:r>
          </a:p>
          <a:p>
            <a:pPr marL="273050" lvl="0" indent="-273050">
              <a:lnSpc>
                <a:spcPct val="110000"/>
              </a:lnSpc>
              <a:spcBef>
                <a:spcPts val="600"/>
              </a:spcBef>
              <a:spcAft>
                <a:spcPts val="0"/>
              </a:spcAft>
            </a:pPr>
            <a:endParaRPr lang="en-US" sz="1400" dirty="0">
              <a:solidFill>
                <a:schemeClr val="tx1">
                  <a:lumMod val="50000"/>
                </a:schemeClr>
              </a:solidFill>
            </a:endParaRPr>
          </a:p>
        </p:txBody>
      </p:sp>
      <p:sp>
        <p:nvSpPr>
          <p:cNvPr id="3" name="Text Placeholder 2">
            <a:extLst>
              <a:ext uri="{FF2B5EF4-FFF2-40B4-BE49-F238E27FC236}">
                <a16:creationId xmlns:a16="http://schemas.microsoft.com/office/drawing/2014/main" id="{90F1E64B-EFF8-C848-AFE9-2EA03F95EAFE}"/>
              </a:ext>
            </a:extLst>
          </p:cNvPr>
          <p:cNvSpPr>
            <a:spLocks noGrp="1"/>
          </p:cNvSpPr>
          <p:nvPr>
            <p:ph type="body" sz="quarter" idx="11"/>
          </p:nvPr>
        </p:nvSpPr>
        <p:spPr/>
        <p:txBody>
          <a:bodyPr/>
          <a:lstStyle/>
          <a:p>
            <a:r>
              <a:rPr lang="en-GB" sz="2000" dirty="0"/>
              <a:t>Purpose &amp; Objectives</a:t>
            </a:r>
            <a:endParaRPr lang="en-US" sz="2000" dirty="0"/>
          </a:p>
        </p:txBody>
      </p:sp>
    </p:spTree>
    <p:extLst>
      <p:ext uri="{BB962C8B-B14F-4D97-AF65-F5344CB8AC3E}">
        <p14:creationId xmlns:p14="http://schemas.microsoft.com/office/powerpoint/2010/main" val="22446323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9C8A6A2B-10E7-42AE-8485-654A2F4236EF}"/>
              </a:ext>
            </a:extLst>
          </p:cNvPr>
          <p:cNvSpPr>
            <a:spLocks noGrp="1"/>
          </p:cNvSpPr>
          <p:nvPr>
            <p:ph type="body" sz="quarter" idx="12"/>
          </p:nvPr>
        </p:nvSpPr>
        <p:spPr>
          <a:xfrm>
            <a:off x="2418603" y="311216"/>
            <a:ext cx="6169984" cy="4475529"/>
          </a:xfrm>
        </p:spPr>
        <p:txBody>
          <a:bodyPr/>
          <a:lstStyle/>
          <a:p>
            <a:pPr marL="115887" lvl="1" indent="0">
              <a:spcBef>
                <a:spcPts val="0"/>
              </a:spcBef>
              <a:buNone/>
            </a:pPr>
            <a:endParaRPr lang="en-US" sz="1400" dirty="0">
              <a:solidFill>
                <a:schemeClr val="tx1">
                  <a:lumMod val="50000"/>
                </a:schemeClr>
              </a:solidFill>
            </a:endParaRPr>
          </a:p>
          <a:p>
            <a:pPr lvl="1">
              <a:spcBef>
                <a:spcPts val="0"/>
              </a:spcBef>
            </a:pPr>
            <a:r>
              <a:rPr lang="en-US" sz="1400" dirty="0">
                <a:solidFill>
                  <a:schemeClr val="tx1">
                    <a:lumMod val="50000"/>
                  </a:schemeClr>
                </a:solidFill>
              </a:rPr>
              <a:t>Lack of Quality Control in development lifecycle</a:t>
            </a:r>
          </a:p>
          <a:p>
            <a:pPr lvl="2">
              <a:spcBef>
                <a:spcPts val="0"/>
              </a:spcBef>
            </a:pPr>
            <a:r>
              <a:rPr lang="en-US" sz="1400" dirty="0"/>
              <a:t>Data in DEV is too stale to use for unit testing, therefore, changes are oftentimes promoted to QA with little or no testing</a:t>
            </a:r>
          </a:p>
          <a:p>
            <a:pPr marL="1028700" lvl="3" indent="0">
              <a:spcBef>
                <a:spcPts val="0"/>
              </a:spcBef>
              <a:buNone/>
            </a:pPr>
            <a:endParaRPr lang="en-US" sz="1200" dirty="0"/>
          </a:p>
          <a:p>
            <a:pPr lvl="1">
              <a:spcBef>
                <a:spcPts val="0"/>
              </a:spcBef>
            </a:pPr>
            <a:r>
              <a:rPr lang="en-US" sz="1400" dirty="0">
                <a:solidFill>
                  <a:schemeClr val="tx1">
                    <a:lumMod val="50000"/>
                  </a:schemeClr>
                </a:solidFill>
              </a:rPr>
              <a:t>Testing Data quality and quantity</a:t>
            </a:r>
          </a:p>
          <a:p>
            <a:pPr lvl="2">
              <a:spcBef>
                <a:spcPts val="0"/>
              </a:spcBef>
            </a:pPr>
            <a:r>
              <a:rPr lang="en-US" sz="1400" dirty="0"/>
              <a:t>Testing data quickly becomes exhausted and requires manual creation of new test data</a:t>
            </a:r>
          </a:p>
          <a:p>
            <a:pPr marL="0" lvl="0" indent="0">
              <a:lnSpc>
                <a:spcPct val="110000"/>
              </a:lnSpc>
              <a:spcBef>
                <a:spcPts val="600"/>
              </a:spcBef>
              <a:spcAft>
                <a:spcPts val="0"/>
              </a:spcAft>
              <a:buNone/>
            </a:pPr>
            <a:endParaRPr lang="en-US" sz="1400" dirty="0">
              <a:solidFill>
                <a:schemeClr val="tx1">
                  <a:lumMod val="50000"/>
                </a:schemeClr>
              </a:solidFill>
            </a:endParaRPr>
          </a:p>
        </p:txBody>
      </p:sp>
      <p:sp>
        <p:nvSpPr>
          <p:cNvPr id="3" name="Text Placeholder 2">
            <a:extLst>
              <a:ext uri="{FF2B5EF4-FFF2-40B4-BE49-F238E27FC236}">
                <a16:creationId xmlns:a16="http://schemas.microsoft.com/office/drawing/2014/main" id="{90F1E64B-EFF8-C848-AFE9-2EA03F95EAFE}"/>
              </a:ext>
            </a:extLst>
          </p:cNvPr>
          <p:cNvSpPr>
            <a:spLocks noGrp="1"/>
          </p:cNvSpPr>
          <p:nvPr>
            <p:ph type="body" sz="quarter" idx="11"/>
          </p:nvPr>
        </p:nvSpPr>
        <p:spPr/>
        <p:txBody>
          <a:bodyPr/>
          <a:lstStyle/>
          <a:p>
            <a:r>
              <a:rPr lang="en-GB" sz="2000" dirty="0"/>
              <a:t>Testing Data Challenges</a:t>
            </a:r>
            <a:endParaRPr lang="en-US" sz="2000" dirty="0"/>
          </a:p>
        </p:txBody>
      </p:sp>
      <p:pic>
        <p:nvPicPr>
          <p:cNvPr id="2" name="Picture 1">
            <a:extLst>
              <a:ext uri="{FF2B5EF4-FFF2-40B4-BE49-F238E27FC236}">
                <a16:creationId xmlns:a16="http://schemas.microsoft.com/office/drawing/2014/main" id="{4D0FAD71-A9E8-490F-A879-FDABB505C9D3}"/>
              </a:ext>
            </a:extLst>
          </p:cNvPr>
          <p:cNvPicPr>
            <a:picLocks noChangeAspect="1"/>
          </p:cNvPicPr>
          <p:nvPr/>
        </p:nvPicPr>
        <p:blipFill>
          <a:blip r:embed="rId2"/>
          <a:stretch>
            <a:fillRect/>
          </a:stretch>
        </p:blipFill>
        <p:spPr>
          <a:xfrm>
            <a:off x="2544495" y="1932363"/>
            <a:ext cx="5918200" cy="3026352"/>
          </a:xfrm>
          <a:prstGeom prst="rect">
            <a:avLst/>
          </a:prstGeom>
        </p:spPr>
      </p:pic>
      <p:pic>
        <p:nvPicPr>
          <p:cNvPr id="4" name="Picture 3">
            <a:extLst>
              <a:ext uri="{FF2B5EF4-FFF2-40B4-BE49-F238E27FC236}">
                <a16:creationId xmlns:a16="http://schemas.microsoft.com/office/drawing/2014/main" id="{193B66A7-137B-413E-B1FC-86049D9E9113}"/>
              </a:ext>
            </a:extLst>
          </p:cNvPr>
          <p:cNvPicPr>
            <a:picLocks noChangeAspect="1"/>
          </p:cNvPicPr>
          <p:nvPr/>
        </p:nvPicPr>
        <p:blipFill>
          <a:blip r:embed="rId3"/>
          <a:stretch>
            <a:fillRect/>
          </a:stretch>
        </p:blipFill>
        <p:spPr>
          <a:xfrm>
            <a:off x="7135083" y="1677511"/>
            <a:ext cx="1916784" cy="1088284"/>
          </a:xfrm>
          <a:prstGeom prst="rect">
            <a:avLst/>
          </a:prstGeom>
        </p:spPr>
      </p:pic>
    </p:spTree>
    <p:extLst>
      <p:ext uri="{BB962C8B-B14F-4D97-AF65-F5344CB8AC3E}">
        <p14:creationId xmlns:p14="http://schemas.microsoft.com/office/powerpoint/2010/main" val="24627862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2BE5C1-3DCA-411B-8C0F-B866D6CF5B37}"/>
              </a:ext>
            </a:extLst>
          </p:cNvPr>
          <p:cNvSpPr>
            <a:spLocks noGrp="1"/>
          </p:cNvSpPr>
          <p:nvPr>
            <p:ph type="title"/>
          </p:nvPr>
        </p:nvSpPr>
        <p:spPr>
          <a:xfrm>
            <a:off x="233362" y="1222296"/>
            <a:ext cx="5686532" cy="1757287"/>
          </a:xfrm>
        </p:spPr>
        <p:txBody>
          <a:bodyPr/>
          <a:lstStyle/>
          <a:p>
            <a:r>
              <a:rPr lang="en-US" dirty="0"/>
              <a:t>GOLD CLIENT TECHNICAL SOLUTION </a:t>
            </a:r>
          </a:p>
        </p:txBody>
      </p:sp>
    </p:spTree>
    <p:extLst>
      <p:ext uri="{BB962C8B-B14F-4D97-AF65-F5344CB8AC3E}">
        <p14:creationId xmlns:p14="http://schemas.microsoft.com/office/powerpoint/2010/main" val="8163257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9C8A6A2B-10E7-42AE-8485-654A2F4236EF}"/>
              </a:ext>
            </a:extLst>
          </p:cNvPr>
          <p:cNvSpPr>
            <a:spLocks noGrp="1"/>
          </p:cNvSpPr>
          <p:nvPr>
            <p:ph type="body" sz="quarter" idx="12"/>
          </p:nvPr>
        </p:nvSpPr>
        <p:spPr>
          <a:xfrm>
            <a:off x="2418603" y="311216"/>
            <a:ext cx="6169984" cy="4475529"/>
          </a:xfrm>
        </p:spPr>
        <p:txBody>
          <a:bodyPr/>
          <a:lstStyle/>
          <a:p>
            <a:pPr marL="0" lvl="1" indent="-53975">
              <a:lnSpc>
                <a:spcPct val="110000"/>
              </a:lnSpc>
              <a:spcBef>
                <a:spcPts val="600"/>
              </a:spcBef>
              <a:spcAft>
                <a:spcPts val="0"/>
              </a:spcAft>
              <a:buNone/>
            </a:pPr>
            <a:r>
              <a:rPr lang="en-US" sz="1800" b="1" dirty="0">
                <a:solidFill>
                  <a:srgbClr val="000000"/>
                </a:solidFill>
              </a:rPr>
              <a:t>Gold Client Best Practices for copying data:</a:t>
            </a:r>
          </a:p>
          <a:p>
            <a:pPr marL="0" lvl="1" indent="-53975">
              <a:lnSpc>
                <a:spcPct val="110000"/>
              </a:lnSpc>
              <a:spcBef>
                <a:spcPts val="600"/>
              </a:spcBef>
              <a:spcAft>
                <a:spcPts val="0"/>
              </a:spcAft>
              <a:buNone/>
            </a:pPr>
            <a:endParaRPr lang="en-US" dirty="0"/>
          </a:p>
          <a:p>
            <a:r>
              <a:rPr lang="en-US" sz="1400" dirty="0">
                <a:solidFill>
                  <a:schemeClr val="accent5"/>
                </a:solidFill>
              </a:rPr>
              <a:t>The servers being used to perform the export and the import must use the same operating system (e.g. Unix versus Linux) </a:t>
            </a:r>
          </a:p>
          <a:p>
            <a:r>
              <a:rPr lang="en-US" sz="1400" dirty="0">
                <a:solidFill>
                  <a:schemeClr val="accent5"/>
                </a:solidFill>
              </a:rPr>
              <a:t>When importing, it’s best to replace data which already exists in the target client (a.k.a. “conflicting data”) to help maintain data integrity </a:t>
            </a:r>
          </a:p>
          <a:p>
            <a:r>
              <a:rPr lang="en-US" sz="1400" dirty="0">
                <a:solidFill>
                  <a:schemeClr val="accent5"/>
                </a:solidFill>
              </a:rPr>
              <a:t>When copying volumes of data, particularly from Production, do so when the system is the most quiet (after hours, evenings, weekends) so as to avoid possible data inconsistency issues in the target client because of the data having changed during the export process </a:t>
            </a:r>
          </a:p>
          <a:p>
            <a:r>
              <a:rPr lang="en-US" sz="1400" dirty="0">
                <a:solidFill>
                  <a:schemeClr val="accent5"/>
                </a:solidFill>
              </a:rPr>
              <a:t>When deleting data in the target client, consider carefully whether to delete the master data or if it’s okay to just target the transactional data </a:t>
            </a:r>
          </a:p>
          <a:p>
            <a:r>
              <a:rPr lang="en-US" sz="1400" dirty="0">
                <a:solidFill>
                  <a:schemeClr val="accent5"/>
                </a:solidFill>
              </a:rPr>
              <a:t>Review and update scenario variables as needed – particularly those that are date oriented; this is particularly useful prior to copying a new time slice of data </a:t>
            </a:r>
          </a:p>
          <a:p>
            <a:pPr marL="0" lvl="1" indent="-53975">
              <a:lnSpc>
                <a:spcPct val="110000"/>
              </a:lnSpc>
              <a:spcBef>
                <a:spcPts val="600"/>
              </a:spcBef>
              <a:spcAft>
                <a:spcPts val="0"/>
              </a:spcAft>
              <a:buNone/>
            </a:pPr>
            <a:endParaRPr lang="en-US" sz="1400" dirty="0">
              <a:solidFill>
                <a:schemeClr val="tx1">
                  <a:lumMod val="50000"/>
                </a:schemeClr>
              </a:solidFill>
            </a:endParaRPr>
          </a:p>
        </p:txBody>
      </p:sp>
      <p:sp>
        <p:nvSpPr>
          <p:cNvPr id="3" name="Text Placeholder 2">
            <a:extLst>
              <a:ext uri="{FF2B5EF4-FFF2-40B4-BE49-F238E27FC236}">
                <a16:creationId xmlns:a16="http://schemas.microsoft.com/office/drawing/2014/main" id="{90F1E64B-EFF8-C848-AFE9-2EA03F95EAFE}"/>
              </a:ext>
            </a:extLst>
          </p:cNvPr>
          <p:cNvSpPr>
            <a:spLocks noGrp="1"/>
          </p:cNvSpPr>
          <p:nvPr>
            <p:ph type="body" sz="quarter" idx="11"/>
          </p:nvPr>
        </p:nvSpPr>
        <p:spPr/>
        <p:txBody>
          <a:bodyPr/>
          <a:lstStyle/>
          <a:p>
            <a:r>
              <a:rPr lang="en-GB" sz="2000" dirty="0"/>
              <a:t>Best Practices</a:t>
            </a:r>
            <a:endParaRPr lang="en-US" sz="2000" dirty="0"/>
          </a:p>
        </p:txBody>
      </p:sp>
    </p:spTree>
    <p:extLst>
      <p:ext uri="{BB962C8B-B14F-4D97-AF65-F5344CB8AC3E}">
        <p14:creationId xmlns:p14="http://schemas.microsoft.com/office/powerpoint/2010/main" val="6254547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661D80-2A4E-44ED-9A89-7D565ED27AC4}"/>
              </a:ext>
            </a:extLst>
          </p:cNvPr>
          <p:cNvSpPr>
            <a:spLocks noGrp="1"/>
          </p:cNvSpPr>
          <p:nvPr>
            <p:ph type="title"/>
          </p:nvPr>
        </p:nvSpPr>
        <p:spPr/>
        <p:txBody>
          <a:bodyPr/>
          <a:lstStyle/>
          <a:p>
            <a:r>
              <a:rPr lang="en-GB" dirty="0"/>
              <a:t>Questions?</a:t>
            </a:r>
          </a:p>
        </p:txBody>
      </p:sp>
    </p:spTree>
    <p:extLst>
      <p:ext uri="{BB962C8B-B14F-4D97-AF65-F5344CB8AC3E}">
        <p14:creationId xmlns:p14="http://schemas.microsoft.com/office/powerpoint/2010/main" val="2008556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9C8A6A2B-10E7-42AE-8485-654A2F4236EF}"/>
              </a:ext>
            </a:extLst>
          </p:cNvPr>
          <p:cNvSpPr>
            <a:spLocks noGrp="1"/>
          </p:cNvSpPr>
          <p:nvPr>
            <p:ph type="body" sz="quarter" idx="12"/>
          </p:nvPr>
        </p:nvSpPr>
        <p:spPr>
          <a:xfrm>
            <a:off x="2418604" y="311216"/>
            <a:ext cx="6396640" cy="4780329"/>
          </a:xfrm>
        </p:spPr>
        <p:txBody>
          <a:bodyPr/>
          <a:lstStyle/>
          <a:p>
            <a:pPr indent="-285750">
              <a:lnSpc>
                <a:spcPct val="110000"/>
              </a:lnSpc>
              <a:spcBef>
                <a:spcPts val="600"/>
              </a:spcBef>
              <a:spcAft>
                <a:spcPts val="0"/>
              </a:spcAft>
            </a:pPr>
            <a:r>
              <a:rPr lang="nl-NL" sz="1600" dirty="0">
                <a:solidFill>
                  <a:schemeClr val="tx1">
                    <a:lumMod val="50000"/>
                  </a:schemeClr>
                </a:solidFill>
              </a:rPr>
              <a:t>Gold Client Documentation</a:t>
            </a:r>
          </a:p>
          <a:p>
            <a:pPr lvl="2" indent="-285750">
              <a:lnSpc>
                <a:spcPct val="110000"/>
              </a:lnSpc>
              <a:spcBef>
                <a:spcPts val="600"/>
              </a:spcBef>
              <a:spcAft>
                <a:spcPts val="0"/>
              </a:spcAft>
            </a:pPr>
            <a:r>
              <a:rPr lang="nl-NL" sz="1400" dirty="0">
                <a:hlinkClick r:id="rId2"/>
              </a:rPr>
              <a:t>https://help.qlik.com</a:t>
            </a:r>
            <a:r>
              <a:rPr lang="nl-NL" sz="1400" dirty="0"/>
              <a:t> (no logon requied)</a:t>
            </a:r>
          </a:p>
          <a:p>
            <a:pPr lvl="3" indent="-285750">
              <a:lnSpc>
                <a:spcPct val="110000"/>
              </a:lnSpc>
              <a:spcBef>
                <a:spcPts val="600"/>
              </a:spcBef>
              <a:spcAft>
                <a:spcPts val="0"/>
              </a:spcAft>
            </a:pPr>
            <a:r>
              <a:rPr lang="nl-NL" sz="1400" dirty="0"/>
              <a:t>Qlik Gold Client</a:t>
            </a:r>
          </a:p>
          <a:p>
            <a:pPr lvl="4" indent="-285750">
              <a:lnSpc>
                <a:spcPct val="110000"/>
              </a:lnSpc>
              <a:spcBef>
                <a:spcPts val="600"/>
              </a:spcBef>
              <a:spcAft>
                <a:spcPts val="0"/>
              </a:spcAft>
            </a:pPr>
            <a:r>
              <a:rPr lang="nl-NL" sz="1400" dirty="0"/>
              <a:t>ERP 8.6 (ECC, S4, HR, CRM, SRM, GTS, EWM, TM, MDG)</a:t>
            </a:r>
          </a:p>
          <a:p>
            <a:pPr lvl="4" indent="-285750">
              <a:lnSpc>
                <a:spcPct val="110000"/>
              </a:lnSpc>
              <a:spcBef>
                <a:spcPts val="600"/>
              </a:spcBef>
              <a:spcAft>
                <a:spcPts val="0"/>
              </a:spcAft>
            </a:pPr>
            <a:r>
              <a:rPr lang="nl-NL" sz="1400" dirty="0"/>
              <a:t>BW 3.3.5</a:t>
            </a:r>
          </a:p>
          <a:p>
            <a:pPr lvl="4" indent="-285750">
              <a:lnSpc>
                <a:spcPct val="110000"/>
              </a:lnSpc>
              <a:spcBef>
                <a:spcPts val="600"/>
              </a:spcBef>
              <a:spcAft>
                <a:spcPts val="0"/>
              </a:spcAft>
            </a:pPr>
            <a:r>
              <a:rPr lang="nl-NL" sz="1400" dirty="0"/>
              <a:t>SCM 2.2</a:t>
            </a:r>
          </a:p>
          <a:p>
            <a:pPr lvl="4" indent="-285750">
              <a:lnSpc>
                <a:spcPct val="110000"/>
              </a:lnSpc>
              <a:spcBef>
                <a:spcPts val="600"/>
              </a:spcBef>
              <a:spcAft>
                <a:spcPts val="0"/>
              </a:spcAft>
            </a:pPr>
            <a:r>
              <a:rPr lang="nl-NL" sz="1400" dirty="0"/>
              <a:t>Data Protection 1.0 (GDPR)</a:t>
            </a:r>
          </a:p>
          <a:p>
            <a:pPr lvl="3" indent="-285750">
              <a:lnSpc>
                <a:spcPct val="110000"/>
              </a:lnSpc>
              <a:spcBef>
                <a:spcPts val="600"/>
              </a:spcBef>
              <a:spcAft>
                <a:spcPts val="0"/>
              </a:spcAft>
            </a:pPr>
            <a:endParaRPr lang="nl-NL" dirty="0"/>
          </a:p>
          <a:p>
            <a:pPr lvl="1" indent="-285750">
              <a:lnSpc>
                <a:spcPct val="110000"/>
              </a:lnSpc>
              <a:spcBef>
                <a:spcPts val="600"/>
              </a:spcBef>
              <a:spcAft>
                <a:spcPts val="0"/>
              </a:spcAft>
            </a:pPr>
            <a:r>
              <a:rPr lang="nl-NL" sz="1600" dirty="0">
                <a:solidFill>
                  <a:schemeClr val="tx1">
                    <a:lumMod val="50000"/>
                  </a:schemeClr>
                </a:solidFill>
              </a:rPr>
              <a:t>Gold Client Support</a:t>
            </a:r>
          </a:p>
          <a:p>
            <a:pPr lvl="2" indent="-285750">
              <a:lnSpc>
                <a:spcPct val="110000"/>
              </a:lnSpc>
              <a:spcBef>
                <a:spcPts val="600"/>
              </a:spcBef>
              <a:spcAft>
                <a:spcPts val="0"/>
              </a:spcAft>
            </a:pPr>
            <a:r>
              <a:rPr lang="nl-NL" sz="1400" dirty="0">
                <a:solidFill>
                  <a:schemeClr val="tx1">
                    <a:lumMod val="50000"/>
                  </a:schemeClr>
                </a:solidFill>
                <a:hlinkClick r:id="rId3"/>
              </a:rPr>
              <a:t>https://attunitysupport.qlik.com</a:t>
            </a:r>
            <a:endParaRPr lang="nl-NL" sz="1400" dirty="0">
              <a:solidFill>
                <a:schemeClr val="tx1">
                  <a:lumMod val="50000"/>
                </a:schemeClr>
              </a:solidFill>
            </a:endParaRPr>
          </a:p>
          <a:p>
            <a:pPr lvl="2" indent="-285750">
              <a:lnSpc>
                <a:spcPct val="110000"/>
              </a:lnSpc>
              <a:spcBef>
                <a:spcPts val="600"/>
              </a:spcBef>
              <a:spcAft>
                <a:spcPts val="0"/>
              </a:spcAft>
            </a:pPr>
            <a:endParaRPr lang="nl-NL" dirty="0">
              <a:solidFill>
                <a:schemeClr val="tx1">
                  <a:lumMod val="50000"/>
                </a:schemeClr>
              </a:solidFill>
            </a:endParaRPr>
          </a:p>
          <a:p>
            <a:pPr lvl="1" indent="-285750">
              <a:lnSpc>
                <a:spcPct val="110000"/>
              </a:lnSpc>
              <a:spcBef>
                <a:spcPts val="600"/>
              </a:spcBef>
              <a:spcAft>
                <a:spcPts val="0"/>
              </a:spcAft>
            </a:pPr>
            <a:r>
              <a:rPr lang="nl-NL" sz="1600" dirty="0">
                <a:solidFill>
                  <a:schemeClr val="tx1">
                    <a:lumMod val="50000"/>
                  </a:schemeClr>
                </a:solidFill>
              </a:rPr>
              <a:t>Gold Client Community</a:t>
            </a:r>
          </a:p>
          <a:p>
            <a:pPr lvl="2" indent="-285750">
              <a:lnSpc>
                <a:spcPct val="110000"/>
              </a:lnSpc>
              <a:spcBef>
                <a:spcPts val="600"/>
              </a:spcBef>
              <a:spcAft>
                <a:spcPts val="0"/>
              </a:spcAft>
            </a:pPr>
            <a:r>
              <a:rPr lang="nl-NL" sz="1400" dirty="0">
                <a:solidFill>
                  <a:schemeClr val="tx1">
                    <a:lumMod val="50000"/>
                  </a:schemeClr>
                </a:solidFill>
                <a:hlinkClick r:id="rId4"/>
              </a:rPr>
              <a:t>https://community.qlik.com</a:t>
            </a:r>
            <a:endParaRPr lang="nl-NL" sz="1400" dirty="0">
              <a:solidFill>
                <a:schemeClr val="tx1">
                  <a:lumMod val="50000"/>
                </a:schemeClr>
              </a:solidFill>
            </a:endParaRPr>
          </a:p>
          <a:p>
            <a:pPr lvl="3" indent="-285750">
              <a:lnSpc>
                <a:spcPct val="110000"/>
              </a:lnSpc>
              <a:spcBef>
                <a:spcPts val="600"/>
              </a:spcBef>
              <a:spcAft>
                <a:spcPts val="0"/>
              </a:spcAft>
            </a:pPr>
            <a:r>
              <a:rPr lang="nl-NL" sz="1200" dirty="0">
                <a:solidFill>
                  <a:schemeClr val="tx1">
                    <a:lumMod val="50000"/>
                  </a:schemeClr>
                </a:solidFill>
              </a:rPr>
              <a:t>Qlik Data Integration Forums</a:t>
            </a:r>
          </a:p>
          <a:p>
            <a:pPr lvl="4" indent="-285750">
              <a:lnSpc>
                <a:spcPct val="110000"/>
              </a:lnSpc>
              <a:spcBef>
                <a:spcPts val="600"/>
              </a:spcBef>
              <a:spcAft>
                <a:spcPts val="0"/>
              </a:spcAft>
            </a:pPr>
            <a:r>
              <a:rPr lang="nl-NL" sz="1200" dirty="0">
                <a:solidFill>
                  <a:schemeClr val="tx1">
                    <a:lumMod val="50000"/>
                  </a:schemeClr>
                </a:solidFill>
              </a:rPr>
              <a:t>Qlik Gold Client</a:t>
            </a:r>
          </a:p>
          <a:p>
            <a:pPr lvl="1" indent="-285750">
              <a:lnSpc>
                <a:spcPct val="110000"/>
              </a:lnSpc>
              <a:spcBef>
                <a:spcPts val="600"/>
              </a:spcBef>
              <a:spcAft>
                <a:spcPts val="0"/>
              </a:spcAft>
            </a:pPr>
            <a:endParaRPr lang="nl-NL" dirty="0">
              <a:solidFill>
                <a:schemeClr val="tx1">
                  <a:lumMod val="50000"/>
                </a:schemeClr>
              </a:solidFill>
            </a:endParaRPr>
          </a:p>
          <a:p>
            <a:pPr lvl="1" indent="-285750">
              <a:lnSpc>
                <a:spcPct val="110000"/>
              </a:lnSpc>
              <a:spcBef>
                <a:spcPts val="600"/>
              </a:spcBef>
              <a:spcAft>
                <a:spcPts val="0"/>
              </a:spcAft>
            </a:pPr>
            <a:endParaRPr lang="nl-NL" dirty="0"/>
          </a:p>
          <a:p>
            <a:pPr indent="-285750">
              <a:lnSpc>
                <a:spcPct val="110000"/>
              </a:lnSpc>
              <a:spcBef>
                <a:spcPts val="600"/>
              </a:spcBef>
              <a:spcAft>
                <a:spcPts val="0"/>
              </a:spcAft>
            </a:pPr>
            <a:endParaRPr lang="nl-NL" dirty="0">
              <a:solidFill>
                <a:srgbClr val="009845"/>
              </a:solidFill>
            </a:endParaRPr>
          </a:p>
          <a:p>
            <a:pPr indent="-285750">
              <a:lnSpc>
                <a:spcPct val="110000"/>
              </a:lnSpc>
              <a:spcBef>
                <a:spcPts val="600"/>
              </a:spcBef>
              <a:spcAft>
                <a:spcPts val="0"/>
              </a:spcAft>
            </a:pPr>
            <a:endParaRPr lang="nl-NL" dirty="0">
              <a:solidFill>
                <a:srgbClr val="009845"/>
              </a:solidFill>
            </a:endParaRPr>
          </a:p>
          <a:p>
            <a:pPr marL="0" lvl="0" indent="0">
              <a:lnSpc>
                <a:spcPct val="110000"/>
              </a:lnSpc>
              <a:spcBef>
                <a:spcPts val="600"/>
              </a:spcBef>
              <a:spcAft>
                <a:spcPts val="0"/>
              </a:spcAft>
              <a:buNone/>
            </a:pPr>
            <a:endParaRPr lang="nl-NL" dirty="0"/>
          </a:p>
          <a:p>
            <a:pPr marL="273050" lvl="0" indent="-273050">
              <a:lnSpc>
                <a:spcPct val="110000"/>
              </a:lnSpc>
              <a:spcBef>
                <a:spcPts val="600"/>
              </a:spcBef>
              <a:spcAft>
                <a:spcPts val="0"/>
              </a:spcAft>
            </a:pPr>
            <a:endParaRPr lang="en-US" dirty="0"/>
          </a:p>
        </p:txBody>
      </p:sp>
      <p:sp>
        <p:nvSpPr>
          <p:cNvPr id="3" name="Text Placeholder 2">
            <a:extLst>
              <a:ext uri="{FF2B5EF4-FFF2-40B4-BE49-F238E27FC236}">
                <a16:creationId xmlns:a16="http://schemas.microsoft.com/office/drawing/2014/main" id="{90F1E64B-EFF8-C848-AFE9-2EA03F95EAFE}"/>
              </a:ext>
            </a:extLst>
          </p:cNvPr>
          <p:cNvSpPr>
            <a:spLocks noGrp="1"/>
          </p:cNvSpPr>
          <p:nvPr>
            <p:ph type="body" sz="quarter" idx="11"/>
          </p:nvPr>
        </p:nvSpPr>
        <p:spPr/>
        <p:txBody>
          <a:bodyPr/>
          <a:lstStyle/>
          <a:p>
            <a:r>
              <a:rPr lang="en-GB" dirty="0"/>
              <a:t>Next Steps</a:t>
            </a:r>
            <a:endParaRPr lang="en-US" dirty="0"/>
          </a:p>
        </p:txBody>
      </p:sp>
    </p:spTree>
    <p:extLst>
      <p:ext uri="{BB962C8B-B14F-4D97-AF65-F5344CB8AC3E}">
        <p14:creationId xmlns:p14="http://schemas.microsoft.com/office/powerpoint/2010/main" val="2677039893"/>
      </p:ext>
    </p:extLst>
  </p:cSld>
  <p:clrMapOvr>
    <a:masterClrMapping/>
  </p:clrMapOvr>
</p:sld>
</file>

<file path=ppt/theme/theme1.xml><?xml version="1.0" encoding="utf-8"?>
<a:theme xmlns:a="http://schemas.openxmlformats.org/drawingml/2006/main" name="boxi_talend_corporate_deck_2015">
  <a:themeElements>
    <a:clrScheme name="Custom 11">
      <a:dk1>
        <a:srgbClr val="545659"/>
      </a:dk1>
      <a:lt1>
        <a:srgbClr val="FFFFFF"/>
      </a:lt1>
      <a:dk2>
        <a:srgbClr val="244B59"/>
      </a:dk2>
      <a:lt2>
        <a:srgbClr val="1C345E"/>
      </a:lt2>
      <a:accent1>
        <a:srgbClr val="006580"/>
      </a:accent1>
      <a:accent2>
        <a:srgbClr val="870064"/>
      </a:accent2>
      <a:accent3>
        <a:srgbClr val="005CB9"/>
      </a:accent3>
      <a:accent4>
        <a:srgbClr val="156838"/>
      </a:accent4>
      <a:accent5>
        <a:srgbClr val="009845"/>
      </a:accent5>
      <a:accent6>
        <a:srgbClr val="655DC6"/>
      </a:accent6>
      <a:hlink>
        <a:srgbClr val="274B5A"/>
      </a:hlink>
      <a:folHlink>
        <a:srgbClr val="186781"/>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rtlCol="0">
        <a:spAutoFit/>
      </a:bodyPr>
      <a:lstStyle>
        <a:defPPr algn="l">
          <a:defRPr dirty="0" smtClean="0">
            <a:latin typeface="Arial" panose="020B0604020202020204" pitchFamily="34" charset="0"/>
            <a:cs typeface="Arial" panose="020B0604020202020204" pitchFamily="34" charset="0"/>
          </a:defRPr>
        </a:defPPr>
      </a:lstStyle>
    </a:txDef>
  </a:objectDefaults>
  <a:extraClrSchemeLst/>
  <a:extLst>
    <a:ext uri="{05A4C25C-085E-4340-85A3-A5531E510DB2}">
      <thm15:themeFamily xmlns:thm15="http://schemas.microsoft.com/office/thememl/2012/main" name="Qlik_PPT_Template-ExampleSlides_092018" id="{28CC2FAA-4EC3-EA49-868A-2C3CF6CA6ED5}" vid="{5315C66C-B399-6740-AB03-088FBAEC584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CB089B8DEDC3494681B7757186612628" ma:contentTypeVersion="8" ma:contentTypeDescription="Create a new document." ma:contentTypeScope="" ma:versionID="0b8d75ec5b7fd64ebf04e5871be31e71">
  <xsd:schema xmlns:xsd="http://www.w3.org/2001/XMLSchema" xmlns:xs="http://www.w3.org/2001/XMLSchema" xmlns:p="http://schemas.microsoft.com/office/2006/metadata/properties" xmlns:ns1="http://schemas.microsoft.com/sharepoint/v3" xmlns:ns2="ab38aeff-e689-4a89-af73-0775c20858b7" xmlns:ns3="6bd0678d-6361-4091-9f1d-3fd05c52277e" targetNamespace="http://schemas.microsoft.com/office/2006/metadata/properties" ma:root="true" ma:fieldsID="0d00b0293defc173766900647c7d574d" ns1:_="" ns2:_="" ns3:_="">
    <xsd:import namespace="http://schemas.microsoft.com/sharepoint/v3"/>
    <xsd:import namespace="ab38aeff-e689-4a89-af73-0775c20858b7"/>
    <xsd:import namespace="6bd0678d-6361-4091-9f1d-3fd05c52277e"/>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DateTaken" minOccurs="0"/>
                <xsd:element ref="ns1:_ip_UnifiedCompliancePolicyProperties" minOccurs="0"/>
                <xsd:element ref="ns1:_ip_UnifiedCompliancePolicyUIAction" minOccurs="0"/>
                <xsd:element ref="ns3:MediaServiceAutoTag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3" nillable="true" ma:displayName="Unified Compliance Policy Properties" ma:description="" ma:hidden="true" ma:internalName="_ip_UnifiedCompliancePolicyProperties">
      <xsd:simpleType>
        <xsd:restriction base="dms:Note"/>
      </xsd:simpleType>
    </xsd:element>
    <xsd:element name="_ip_UnifiedCompliancePolicyUIAction" ma:index="14" nillable="true" ma:displayName="Unified Compliance Policy UI Action" ma:descrip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ab38aeff-e689-4a89-af73-0775c20858b7"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bd0678d-6361-4091-9f1d-3fd05c52277e"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element name="MediaServiceDateTaken" ma:index="12" nillable="true" ma:displayName="MediaServiceDateTaken" ma:description="" ma:hidden="true" ma:internalName="MediaServiceDateTaken" ma:readOnly="true">
      <xsd:simpleType>
        <xsd:restriction base="dms:Text"/>
      </xsd:simpleType>
    </xsd:element>
    <xsd:element name="MediaServiceAutoTags" ma:index="15" nillable="true" ma:displayName="MediaServiceAutoTags" ma:description="" ma:internalName="MediaServiceAutoTag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B3E2E52-8F9A-4B59-861F-C1303513C176}">
  <ds:schemaRefs>
    <ds:schemaRef ds:uri="http://purl.org/dc/elements/1.1/"/>
    <ds:schemaRef ds:uri="http://www.w3.org/XML/1998/namespace"/>
    <ds:schemaRef ds:uri="http://schemas.microsoft.com/office/2006/documentManagement/types"/>
    <ds:schemaRef ds:uri="http://schemas.microsoft.com/office/infopath/2007/PartnerControls"/>
    <ds:schemaRef ds:uri="http://purl.org/dc/terms/"/>
    <ds:schemaRef ds:uri="http://purl.org/dc/dcmitype/"/>
    <ds:schemaRef ds:uri="http://schemas.openxmlformats.org/package/2006/metadata/core-properties"/>
    <ds:schemaRef ds:uri="6bd0678d-6361-4091-9f1d-3fd05c52277e"/>
    <ds:schemaRef ds:uri="ab38aeff-e689-4a89-af73-0775c20858b7"/>
    <ds:schemaRef ds:uri="http://schemas.microsoft.com/sharepoint/v3"/>
    <ds:schemaRef ds:uri="http://schemas.microsoft.com/office/2006/metadata/properties"/>
  </ds:schemaRefs>
</ds:datastoreItem>
</file>

<file path=customXml/itemProps2.xml><?xml version="1.0" encoding="utf-8"?>
<ds:datastoreItem xmlns:ds="http://schemas.openxmlformats.org/officeDocument/2006/customXml" ds:itemID="{64B0AB49-E6C5-47A1-A4CB-828A2B1C06F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ab38aeff-e689-4a89-af73-0775c20858b7"/>
    <ds:schemaRef ds:uri="6bd0678d-6361-4091-9f1d-3fd05c52277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FBBB4165-F74F-4BC2-A7AB-DD491152EB4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Qlik_PPT_Template-2018</Template>
  <TotalTime>9020</TotalTime>
  <Words>615</Words>
  <Application>Microsoft Office PowerPoint</Application>
  <PresentationFormat>On-screen Show (16:9)</PresentationFormat>
  <Paragraphs>89</Paragraphs>
  <Slides>9</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Calibri</vt:lpstr>
      <vt:lpstr>Helvetica</vt:lpstr>
      <vt:lpstr>boxi_talend_corporate_deck_2015</vt:lpstr>
      <vt:lpstr>Qlik Gold Client</vt:lpstr>
      <vt:lpstr>PowerPoint Presentation</vt:lpstr>
      <vt:lpstr>PowerPoint Presentation</vt:lpstr>
      <vt:lpstr>PowerPoint Presentation</vt:lpstr>
      <vt:lpstr>PowerPoint Presentation</vt:lpstr>
      <vt:lpstr>GOLD CLIENT TECHNICAL SOLUTION </vt:lpstr>
      <vt:lpstr>PowerPoint Presentation</vt:lpstr>
      <vt:lpstr>Questions?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Kick Off Meeting</dc:title>
  <dc:creator>Velma Allen</dc:creator>
  <cp:lastModifiedBy>Steve Chabala</cp:lastModifiedBy>
  <cp:revision>31</cp:revision>
  <cp:lastPrinted>2018-08-31T00:12:57Z</cp:lastPrinted>
  <dcterms:created xsi:type="dcterms:W3CDTF">2019-01-10T16:22:32Z</dcterms:created>
  <dcterms:modified xsi:type="dcterms:W3CDTF">2020-06-03T20:04:25Z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oject">
    <vt:lpwstr>IBDROOT</vt:lpwstr>
  </property>
  <property fmtid="{D5CDD505-2E9C-101B-9397-08002B2CF9AE}" pid="3" name="DocTopsCleaned">
    <vt:lpwstr>True</vt:lpwstr>
  </property>
  <property fmtid="{D5CDD505-2E9C-101B-9397-08002B2CF9AE}" pid="4" name="ShowHideDoctop">
    <vt:lpwstr>False</vt:lpwstr>
  </property>
  <property fmtid="{D5CDD505-2E9C-101B-9397-08002B2CF9AE}" pid="5" name="ContentTypeId">
    <vt:lpwstr>0x010100CB089B8DEDC3494681B7757186612628</vt:lpwstr>
  </property>
</Properties>
</file>