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79725" cy="1800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6" autoAdjust="0"/>
    <p:restoredTop sz="94660"/>
  </p:normalViewPr>
  <p:slideViewPr>
    <p:cSldViewPr snapToGrid="0">
      <p:cViewPr varScale="1">
        <p:scale>
          <a:sx n="311" d="100"/>
          <a:sy n="311" d="100"/>
        </p:scale>
        <p:origin x="24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9966" y="294620"/>
            <a:ext cx="2159794" cy="626745"/>
          </a:xfrm>
        </p:spPr>
        <p:txBody>
          <a:bodyPr anchor="b"/>
          <a:lstStyle>
            <a:lvl1pPr algn="ctr">
              <a:defRPr sz="141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66" y="945535"/>
            <a:ext cx="2159794" cy="434638"/>
          </a:xfrm>
        </p:spPr>
        <p:txBody>
          <a:bodyPr/>
          <a:lstStyle>
            <a:lvl1pPr marL="0" indent="0" algn="ctr">
              <a:buNone/>
              <a:defRPr sz="567"/>
            </a:lvl1pPr>
            <a:lvl2pPr marL="107991" indent="0" algn="ctr">
              <a:buNone/>
              <a:defRPr sz="472"/>
            </a:lvl2pPr>
            <a:lvl3pPr marL="215981" indent="0" algn="ctr">
              <a:buNone/>
              <a:defRPr sz="425"/>
            </a:lvl3pPr>
            <a:lvl4pPr marL="323972" indent="0" algn="ctr">
              <a:buNone/>
              <a:defRPr sz="378"/>
            </a:lvl4pPr>
            <a:lvl5pPr marL="431963" indent="0" algn="ctr">
              <a:buNone/>
              <a:defRPr sz="378"/>
            </a:lvl5pPr>
            <a:lvl6pPr marL="539953" indent="0" algn="ctr">
              <a:buNone/>
              <a:defRPr sz="378"/>
            </a:lvl6pPr>
            <a:lvl7pPr marL="647944" indent="0" algn="ctr">
              <a:buNone/>
              <a:defRPr sz="378"/>
            </a:lvl7pPr>
            <a:lvl8pPr marL="755934" indent="0" algn="ctr">
              <a:buNone/>
              <a:defRPr sz="378"/>
            </a:lvl8pPr>
            <a:lvl9pPr marL="863925" indent="0" algn="ctr">
              <a:buNone/>
              <a:defRPr sz="378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502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725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0803" y="95846"/>
            <a:ext cx="620941" cy="152560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981" y="95846"/>
            <a:ext cx="1826826" cy="152560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477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547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81" y="448807"/>
            <a:ext cx="2483763" cy="748843"/>
          </a:xfrm>
        </p:spPr>
        <p:txBody>
          <a:bodyPr anchor="b"/>
          <a:lstStyle>
            <a:lvl1pPr>
              <a:defRPr sz="141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81" y="1204734"/>
            <a:ext cx="2483763" cy="393799"/>
          </a:xfrm>
        </p:spPr>
        <p:txBody>
          <a:bodyPr/>
          <a:lstStyle>
            <a:lvl1pPr marL="0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1pPr>
            <a:lvl2pPr marL="107991" indent="0">
              <a:buNone/>
              <a:defRPr sz="472">
                <a:solidFill>
                  <a:schemeClr val="tx1">
                    <a:tint val="82000"/>
                  </a:schemeClr>
                </a:solidFill>
              </a:defRPr>
            </a:lvl2pPr>
            <a:lvl3pPr marL="215981" indent="0">
              <a:buNone/>
              <a:defRPr sz="425">
                <a:solidFill>
                  <a:schemeClr val="tx1">
                    <a:tint val="82000"/>
                  </a:schemeClr>
                </a:solidFill>
              </a:defRPr>
            </a:lvl3pPr>
            <a:lvl4pPr marL="323972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4pPr>
            <a:lvl5pPr marL="431963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5pPr>
            <a:lvl6pPr marL="539953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6pPr>
            <a:lvl7pPr marL="647944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7pPr>
            <a:lvl8pPr marL="755934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8pPr>
            <a:lvl9pPr marL="863925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9141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81" y="479227"/>
            <a:ext cx="1223883" cy="114222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7861" y="479227"/>
            <a:ext cx="1223883" cy="114222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140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95846"/>
            <a:ext cx="2483763" cy="34796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56" y="441305"/>
            <a:ext cx="1218259" cy="216277"/>
          </a:xfrm>
        </p:spPr>
        <p:txBody>
          <a:bodyPr anchor="b"/>
          <a:lstStyle>
            <a:lvl1pPr marL="0" indent="0">
              <a:buNone/>
              <a:defRPr sz="567" b="1"/>
            </a:lvl1pPr>
            <a:lvl2pPr marL="107991" indent="0">
              <a:buNone/>
              <a:defRPr sz="472" b="1"/>
            </a:lvl2pPr>
            <a:lvl3pPr marL="215981" indent="0">
              <a:buNone/>
              <a:defRPr sz="425" b="1"/>
            </a:lvl3pPr>
            <a:lvl4pPr marL="323972" indent="0">
              <a:buNone/>
              <a:defRPr sz="378" b="1"/>
            </a:lvl4pPr>
            <a:lvl5pPr marL="431963" indent="0">
              <a:buNone/>
              <a:defRPr sz="378" b="1"/>
            </a:lvl5pPr>
            <a:lvl6pPr marL="539953" indent="0">
              <a:buNone/>
              <a:defRPr sz="378" b="1"/>
            </a:lvl6pPr>
            <a:lvl7pPr marL="647944" indent="0">
              <a:buNone/>
              <a:defRPr sz="378" b="1"/>
            </a:lvl7pPr>
            <a:lvl8pPr marL="755934" indent="0">
              <a:buNone/>
              <a:defRPr sz="378" b="1"/>
            </a:lvl8pPr>
            <a:lvl9pPr marL="863925" indent="0">
              <a:buNone/>
              <a:defRPr sz="378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56" y="657582"/>
            <a:ext cx="1218259" cy="96720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7861" y="441305"/>
            <a:ext cx="1224258" cy="216277"/>
          </a:xfrm>
        </p:spPr>
        <p:txBody>
          <a:bodyPr anchor="b"/>
          <a:lstStyle>
            <a:lvl1pPr marL="0" indent="0">
              <a:buNone/>
              <a:defRPr sz="567" b="1"/>
            </a:lvl1pPr>
            <a:lvl2pPr marL="107991" indent="0">
              <a:buNone/>
              <a:defRPr sz="472" b="1"/>
            </a:lvl2pPr>
            <a:lvl3pPr marL="215981" indent="0">
              <a:buNone/>
              <a:defRPr sz="425" b="1"/>
            </a:lvl3pPr>
            <a:lvl4pPr marL="323972" indent="0">
              <a:buNone/>
              <a:defRPr sz="378" b="1"/>
            </a:lvl4pPr>
            <a:lvl5pPr marL="431963" indent="0">
              <a:buNone/>
              <a:defRPr sz="378" b="1"/>
            </a:lvl5pPr>
            <a:lvl6pPr marL="539953" indent="0">
              <a:buNone/>
              <a:defRPr sz="378" b="1"/>
            </a:lvl6pPr>
            <a:lvl7pPr marL="647944" indent="0">
              <a:buNone/>
              <a:defRPr sz="378" b="1"/>
            </a:lvl7pPr>
            <a:lvl8pPr marL="755934" indent="0">
              <a:buNone/>
              <a:defRPr sz="378" b="1"/>
            </a:lvl8pPr>
            <a:lvl9pPr marL="863925" indent="0">
              <a:buNone/>
              <a:defRPr sz="378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7861" y="657582"/>
            <a:ext cx="1224258" cy="96720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310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8036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0359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20015"/>
            <a:ext cx="928786" cy="420053"/>
          </a:xfrm>
        </p:spPr>
        <p:txBody>
          <a:bodyPr anchor="b"/>
          <a:lstStyle>
            <a:lvl1pPr>
              <a:defRPr sz="75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258" y="259199"/>
            <a:ext cx="1457861" cy="1279327"/>
          </a:xfrm>
        </p:spPr>
        <p:txBody>
          <a:bodyPr/>
          <a:lstStyle>
            <a:lvl1pPr>
              <a:defRPr sz="756"/>
            </a:lvl1pPr>
            <a:lvl2pPr>
              <a:defRPr sz="661"/>
            </a:lvl2pPr>
            <a:lvl3pPr>
              <a:defRPr sz="567"/>
            </a:lvl3pPr>
            <a:lvl4pPr>
              <a:defRPr sz="472"/>
            </a:lvl4pPr>
            <a:lvl5pPr>
              <a:defRPr sz="472"/>
            </a:lvl5pPr>
            <a:lvl6pPr>
              <a:defRPr sz="472"/>
            </a:lvl6pPr>
            <a:lvl7pPr>
              <a:defRPr sz="472"/>
            </a:lvl7pPr>
            <a:lvl8pPr>
              <a:defRPr sz="472"/>
            </a:lvl8pPr>
            <a:lvl9pPr>
              <a:defRPr sz="47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540067"/>
            <a:ext cx="928786" cy="1000542"/>
          </a:xfrm>
        </p:spPr>
        <p:txBody>
          <a:bodyPr/>
          <a:lstStyle>
            <a:lvl1pPr marL="0" indent="0">
              <a:buNone/>
              <a:defRPr sz="378"/>
            </a:lvl1pPr>
            <a:lvl2pPr marL="107991" indent="0">
              <a:buNone/>
              <a:defRPr sz="331"/>
            </a:lvl2pPr>
            <a:lvl3pPr marL="215981" indent="0">
              <a:buNone/>
              <a:defRPr sz="283"/>
            </a:lvl3pPr>
            <a:lvl4pPr marL="323972" indent="0">
              <a:buNone/>
              <a:defRPr sz="236"/>
            </a:lvl4pPr>
            <a:lvl5pPr marL="431963" indent="0">
              <a:buNone/>
              <a:defRPr sz="236"/>
            </a:lvl5pPr>
            <a:lvl6pPr marL="539953" indent="0">
              <a:buNone/>
              <a:defRPr sz="236"/>
            </a:lvl6pPr>
            <a:lvl7pPr marL="647944" indent="0">
              <a:buNone/>
              <a:defRPr sz="236"/>
            </a:lvl7pPr>
            <a:lvl8pPr marL="755934" indent="0">
              <a:buNone/>
              <a:defRPr sz="236"/>
            </a:lvl8pPr>
            <a:lvl9pPr marL="863925" indent="0">
              <a:buNone/>
              <a:defRPr sz="23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5660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20015"/>
            <a:ext cx="928786" cy="420053"/>
          </a:xfrm>
        </p:spPr>
        <p:txBody>
          <a:bodyPr anchor="b"/>
          <a:lstStyle>
            <a:lvl1pPr>
              <a:defRPr sz="75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258" y="259199"/>
            <a:ext cx="1457861" cy="1279327"/>
          </a:xfrm>
        </p:spPr>
        <p:txBody>
          <a:bodyPr anchor="t"/>
          <a:lstStyle>
            <a:lvl1pPr marL="0" indent="0">
              <a:buNone/>
              <a:defRPr sz="756"/>
            </a:lvl1pPr>
            <a:lvl2pPr marL="107991" indent="0">
              <a:buNone/>
              <a:defRPr sz="661"/>
            </a:lvl2pPr>
            <a:lvl3pPr marL="215981" indent="0">
              <a:buNone/>
              <a:defRPr sz="567"/>
            </a:lvl3pPr>
            <a:lvl4pPr marL="323972" indent="0">
              <a:buNone/>
              <a:defRPr sz="472"/>
            </a:lvl4pPr>
            <a:lvl5pPr marL="431963" indent="0">
              <a:buNone/>
              <a:defRPr sz="472"/>
            </a:lvl5pPr>
            <a:lvl6pPr marL="539953" indent="0">
              <a:buNone/>
              <a:defRPr sz="472"/>
            </a:lvl6pPr>
            <a:lvl7pPr marL="647944" indent="0">
              <a:buNone/>
              <a:defRPr sz="472"/>
            </a:lvl7pPr>
            <a:lvl8pPr marL="755934" indent="0">
              <a:buNone/>
              <a:defRPr sz="472"/>
            </a:lvl8pPr>
            <a:lvl9pPr marL="863925" indent="0">
              <a:buNone/>
              <a:defRPr sz="47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540067"/>
            <a:ext cx="928786" cy="1000542"/>
          </a:xfrm>
        </p:spPr>
        <p:txBody>
          <a:bodyPr/>
          <a:lstStyle>
            <a:lvl1pPr marL="0" indent="0">
              <a:buNone/>
              <a:defRPr sz="378"/>
            </a:lvl1pPr>
            <a:lvl2pPr marL="107991" indent="0">
              <a:buNone/>
              <a:defRPr sz="331"/>
            </a:lvl2pPr>
            <a:lvl3pPr marL="215981" indent="0">
              <a:buNone/>
              <a:defRPr sz="283"/>
            </a:lvl3pPr>
            <a:lvl4pPr marL="323972" indent="0">
              <a:buNone/>
              <a:defRPr sz="236"/>
            </a:lvl4pPr>
            <a:lvl5pPr marL="431963" indent="0">
              <a:buNone/>
              <a:defRPr sz="236"/>
            </a:lvl5pPr>
            <a:lvl6pPr marL="539953" indent="0">
              <a:buNone/>
              <a:defRPr sz="236"/>
            </a:lvl6pPr>
            <a:lvl7pPr marL="647944" indent="0">
              <a:buNone/>
              <a:defRPr sz="236"/>
            </a:lvl7pPr>
            <a:lvl8pPr marL="755934" indent="0">
              <a:buNone/>
              <a:defRPr sz="236"/>
            </a:lvl8pPr>
            <a:lvl9pPr marL="863925" indent="0">
              <a:buNone/>
              <a:defRPr sz="236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579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81" y="95846"/>
            <a:ext cx="2483763" cy="347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81" y="479227"/>
            <a:ext cx="2483763" cy="1142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981" y="1668542"/>
            <a:ext cx="647938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A14E5C-183A-4C18-B179-189F3BADADA1}" type="datetimeFigureOut">
              <a:rPr lang="pt-BR" smtClean="0"/>
              <a:t>17/05/2024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3909" y="1668542"/>
            <a:ext cx="971907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3806" y="1668542"/>
            <a:ext cx="647938" cy="95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0A30BE-33B4-46CD-A5A8-F56E81286B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960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5981" rtl="0" eaLnBrk="1" latinLnBrk="0" hangingPunct="1">
        <a:lnSpc>
          <a:spcPct val="90000"/>
        </a:lnSpc>
        <a:spcBef>
          <a:spcPct val="0"/>
        </a:spcBef>
        <a:buNone/>
        <a:defRPr sz="10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5" indent="-53995" algn="l" defTabSz="215981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1pPr>
      <a:lvl2pPr marL="161986" indent="-53995" algn="l" defTabSz="215981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69977" indent="-53995" algn="l" defTabSz="215981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72" kern="1200">
          <a:solidFill>
            <a:schemeClr val="tx1"/>
          </a:solidFill>
          <a:latin typeface="+mn-lt"/>
          <a:ea typeface="+mn-ea"/>
          <a:cs typeface="+mn-cs"/>
        </a:defRPr>
      </a:lvl3pPr>
      <a:lvl4pPr marL="377967" indent="-53995" algn="l" defTabSz="215981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4pPr>
      <a:lvl5pPr marL="485958" indent="-53995" algn="l" defTabSz="215981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5pPr>
      <a:lvl6pPr marL="593949" indent="-53995" algn="l" defTabSz="215981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6pPr>
      <a:lvl7pPr marL="701939" indent="-53995" algn="l" defTabSz="215981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7pPr>
      <a:lvl8pPr marL="809930" indent="-53995" algn="l" defTabSz="215981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8pPr>
      <a:lvl9pPr marL="917920" indent="-53995" algn="l" defTabSz="215981" rtl="0" eaLnBrk="1" latinLnBrk="0" hangingPunct="1">
        <a:lnSpc>
          <a:spcPct val="90000"/>
        </a:lnSpc>
        <a:spcBef>
          <a:spcPts val="118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81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1pPr>
      <a:lvl2pPr marL="107991" algn="l" defTabSz="215981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2pPr>
      <a:lvl3pPr marL="215981" algn="l" defTabSz="215981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3pPr>
      <a:lvl4pPr marL="323972" algn="l" defTabSz="215981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4pPr>
      <a:lvl5pPr marL="431963" algn="l" defTabSz="215981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5pPr>
      <a:lvl6pPr marL="539953" algn="l" defTabSz="215981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6pPr>
      <a:lvl7pPr marL="647944" algn="l" defTabSz="215981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7pPr>
      <a:lvl8pPr marL="755934" algn="l" defTabSz="215981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8pPr>
      <a:lvl9pPr marL="863925" algn="l" defTabSz="215981" rtl="0" eaLnBrk="1" latinLnBrk="0" hangingPunct="1">
        <a:defRPr sz="4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áfico 5" descr="Gráfico de barras estrutura de tópicos">
            <a:extLst>
              <a:ext uri="{FF2B5EF4-FFF2-40B4-BE49-F238E27FC236}">
                <a16:creationId xmlns:a16="http://schemas.microsoft.com/office/drawing/2014/main" id="{03866579-B996-0787-B9CB-30555A690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662" y="231897"/>
            <a:ext cx="914400" cy="9144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945626FF-7413-6C3E-3414-D11CC5DFEDF6}"/>
              </a:ext>
            </a:extLst>
          </p:cNvPr>
          <p:cNvSpPr txBox="1"/>
          <p:nvPr/>
        </p:nvSpPr>
        <p:spPr>
          <a:xfrm>
            <a:off x="-1" y="1192823"/>
            <a:ext cx="2879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Dashboard</a:t>
            </a:r>
          </a:p>
        </p:txBody>
      </p:sp>
    </p:spTree>
    <p:extLst>
      <p:ext uri="{BB962C8B-B14F-4D97-AF65-F5344CB8AC3E}">
        <p14:creationId xmlns:p14="http://schemas.microsoft.com/office/powerpoint/2010/main" val="12498693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Rodrigo Martins</dc:creator>
  <cp:lastModifiedBy>Rodrigo Martins</cp:lastModifiedBy>
  <cp:revision>1</cp:revision>
  <dcterms:created xsi:type="dcterms:W3CDTF">2024-05-17T18:59:52Z</dcterms:created>
  <dcterms:modified xsi:type="dcterms:W3CDTF">2024-05-17T19:15:58Z</dcterms:modified>
</cp:coreProperties>
</file>