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7" r:id="rId4"/>
  </p:sldMasterIdLst>
  <p:notesMasterIdLst>
    <p:notesMasterId r:id="rId19"/>
  </p:notesMasterIdLst>
  <p:handoutMasterIdLst>
    <p:handoutMasterId r:id="rId20"/>
  </p:handoutMasterIdLst>
  <p:sldIdLst>
    <p:sldId id="271" r:id="rId5"/>
    <p:sldId id="256" r:id="rId6"/>
    <p:sldId id="257" r:id="rId7"/>
    <p:sldId id="266" r:id="rId8"/>
    <p:sldId id="258" r:id="rId9"/>
    <p:sldId id="259" r:id="rId10"/>
    <p:sldId id="260" r:id="rId11"/>
    <p:sldId id="270" r:id="rId12"/>
    <p:sldId id="262" r:id="rId13"/>
    <p:sldId id="263" r:id="rId14"/>
    <p:sldId id="264" r:id="rId15"/>
    <p:sldId id="267" r:id="rId16"/>
    <p:sldId id="268" r:id="rId17"/>
    <p:sldId id="269" r:id="rId18"/>
  </p:sldIdLst>
  <p:sldSz cx="9144000" cy="5143500" type="screen16x9"/>
  <p:notesSz cx="9144000" cy="6858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8" userDrawn="1">
          <p15:clr>
            <a:srgbClr val="A4A3A4"/>
          </p15:clr>
        </p15:guide>
        <p15:guide id="2" pos="3480" userDrawn="1">
          <p15:clr>
            <a:srgbClr val="A4A3A4"/>
          </p15:clr>
        </p15:guide>
        <p15:guide id="4" pos="2160" userDrawn="1">
          <p15:clr>
            <a:srgbClr val="A4A3A4"/>
          </p15:clr>
        </p15:guide>
        <p15:guide id="5" pos="840" userDrawn="1">
          <p15:clr>
            <a:srgbClr val="A4A3A4"/>
          </p15:clr>
        </p15:guide>
        <p15:guide id="6" pos="4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drey merritt" initials="am [19]" lastIdx="1" clrIdx="0"/>
  <p:cmAuthor id="2" name="Jennifer Walker" initials="JW [5]" lastIdx="1" clrIdx="1"/>
  <p:cmAuthor id="3" name="audrey merritt" initials="am [2]" lastIdx="1" clrIdx="2"/>
  <p:cmAuthor id="4" name="audrey merritt" initials="am [4]" lastIdx="1" clrIdx="3"/>
  <p:cmAuthor id="5" name="audrey merritt" initials="am [3]" lastIdx="1" clrIdx="4"/>
  <p:cmAuthor id="6" name="Microsoft Office User" initials="Office" lastIdx="1" clrIdx="5"/>
  <p:cmAuthor id="7" name="Microsoft Office User" initials="Office [2]" lastIdx="1" clrIdx="6"/>
  <p:cmAuthor id="8" name="Microsoft Office User" initials="Office [3]" lastIdx="1" clrIdx="7"/>
  <p:cmAuthor id="9" name="audrey merritt" initials="am" lastIdx="1" clrIdx="8"/>
  <p:cmAuthor id="10" name="audrey merritt" initials="am [5]" lastIdx="1" clrIdx="9"/>
  <p:cmAuthor id="11" name="audrey merritt" initials="am [6]" lastIdx="1" clrIdx="10"/>
  <p:cmAuthor id="12" name="audrey merritt" initials="am [7]" lastIdx="1" clrIdx="11"/>
  <p:cmAuthor id="13" name="audrey merritt" initials="am [8]" lastIdx="1" clrIdx="12"/>
  <p:cmAuthor id="14" name="audrey merritt" initials="am [9]" lastIdx="1" clrIdx="13"/>
  <p:cmAuthor id="15" name="audrey merritt" initials="am [10]" lastIdx="1" clrIdx="14"/>
  <p:cmAuthor id="16" name="audrey merritt" initials="am [11]" lastIdx="1" clrIdx="15"/>
  <p:cmAuthor id="17" name="audrey merritt" initials="am [12]" lastIdx="1" clrIdx="16"/>
  <p:cmAuthor id="18" name="audrey merritt" initials="am [13]" lastIdx="1" clrIdx="17"/>
  <p:cmAuthor id="19" name="audrey merritt" initials="am [14]" lastIdx="1" clrIdx="18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6D330"/>
    <a:srgbClr val="CA2345"/>
    <a:srgbClr val="000000"/>
    <a:srgbClr val="4ABDE5"/>
    <a:srgbClr val="8E99BA"/>
    <a:srgbClr val="96A6B8"/>
    <a:srgbClr val="658CD0"/>
    <a:srgbClr val="4D7AC8"/>
    <a:srgbClr val="AE5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894" autoAdjust="0"/>
  </p:normalViewPr>
  <p:slideViewPr>
    <p:cSldViewPr snapToGrid="0" snapToObjects="1">
      <p:cViewPr varScale="1">
        <p:scale>
          <a:sx n="150" d="100"/>
          <a:sy n="150" d="100"/>
        </p:scale>
        <p:origin x="456" y="126"/>
      </p:cViewPr>
      <p:guideLst>
        <p:guide orient="horz" pos="228"/>
        <p:guide pos="3480"/>
        <p:guide pos="2160"/>
        <p:guide pos="840"/>
        <p:guide pos="4776"/>
      </p:guideLst>
    </p:cSldViewPr>
  </p:slideViewPr>
  <p:notesTextViewPr>
    <p:cViewPr>
      <p:scale>
        <a:sx n="55" d="100"/>
        <a:sy n="55" d="100"/>
      </p:scale>
      <p:origin x="0" y="0"/>
    </p:cViewPr>
  </p:notesTextViewPr>
  <p:sorterViewPr>
    <p:cViewPr varScale="1">
      <p:scale>
        <a:sx n="100" d="100"/>
        <a:sy n="100" d="100"/>
      </p:scale>
      <p:origin x="0" y="-3528"/>
    </p:cViewPr>
  </p:sorterViewPr>
  <p:notesViewPr>
    <p:cSldViewPr snapToGrid="0" snapToObjects="1" showGuides="1">
      <p:cViewPr varScale="1">
        <p:scale>
          <a:sx n="93" d="100"/>
          <a:sy n="93" d="100"/>
        </p:scale>
        <p:origin x="19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156F37A-5299-B146-820E-E905BFE8A4C7}" type="datetimeFigureOut">
              <a:rPr lang="en-US">
                <a:latin typeface="Arial" charset="0"/>
              </a:rPr>
              <a:pPr>
                <a:defRPr/>
              </a:pPr>
              <a:t>7/2/2021</a:t>
            </a:fld>
            <a:endParaRPr lang="en-US" dirty="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0CA24F0-D53C-F040-AF3D-D9BB0FB00B2F}" type="slidenum">
              <a:rPr lang="en-US">
                <a:latin typeface="Arial" charset="0"/>
              </a:rPr>
              <a:pPr>
                <a:defRPr/>
              </a:pPr>
              <a:t>‹#›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6616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 dirty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 smtClean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1DBAE35-58FC-F24B-846F-40C6D59E1492}" type="datetimeFigureOut">
              <a:rPr lang="en-US" smtClean="0"/>
              <a:pPr>
                <a:defRPr/>
              </a:pPr>
              <a:t>7/2/2021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 dirty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 smtClean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0376BD1-2E4C-7E4B-BB5B-B253D71D6D7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66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charset="0"/>
        <a:ea typeface="Arial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charset="0"/>
        <a:ea typeface="Arial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charset="0"/>
        <a:ea typeface="Arial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Arial" charset="0"/>
        <a:ea typeface="Arial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(stone)">
    <p:bg>
      <p:bgPr>
        <a:gradFill>
          <a:gsLst>
            <a:gs pos="46000">
              <a:srgbClr val="FFFFFF"/>
            </a:gs>
            <a:gs pos="100000">
              <a:schemeClr val="tx1">
                <a:lumMod val="20000"/>
                <a:lumOff val="80000"/>
                <a:alpha val="6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DA5570-AE98-714A-92B4-C08C5CBD2C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0000" r="16533" b="18000"/>
          <a:stretch/>
        </p:blipFill>
        <p:spPr>
          <a:xfrm>
            <a:off x="4395789" y="-1"/>
            <a:ext cx="4748211" cy="514350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8650" y="1776413"/>
            <a:ext cx="7331075" cy="1331912"/>
          </a:xfrm>
          <a:prstGeom prst="rect">
            <a:avLst/>
          </a:prstGeom>
        </p:spPr>
        <p:txBody>
          <a:bodyPr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600" b="0" i="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649629"/>
            <a:ext cx="4601106" cy="1483971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This is a cover slide option with three lines for a long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504294" y="2343309"/>
            <a:ext cx="4601107" cy="268469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="0" baseline="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This is for a 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5654" y="4470400"/>
            <a:ext cx="1898697" cy="237008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F5F7CAD8-7FD8-6045-AFE1-401B95BE5EF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5300" y="323378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675B0B-A6BD-3D47-B7E9-AB7EC4467B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5300" y="3529057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0418B2E2-088E-1D4C-947E-7AFFB58137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5300" y="382433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Job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(wine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363186" y="476873"/>
            <a:ext cx="6396640" cy="4277409"/>
          </a:xfrm>
        </p:spPr>
        <p:txBody>
          <a:bodyPr>
            <a:noAutofit/>
          </a:bodyPr>
          <a:lstStyle>
            <a:lvl1pPr marL="288925" indent="-169863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Arial" charset="0"/>
              <a:buChar char="•"/>
              <a:tabLst/>
              <a:defRPr sz="1800" cap="none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231775" indent="-115888">
              <a:lnSpc>
                <a:spcPct val="75000"/>
              </a:lnSpc>
              <a:buClr>
                <a:schemeClr val="accent5"/>
              </a:buClr>
              <a:tabLst/>
              <a:defRPr sz="1200">
                <a:solidFill>
                  <a:schemeClr val="accent5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5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5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238499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42550" y="311216"/>
            <a:ext cx="1612773" cy="581018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FontTx/>
              <a:buNone/>
              <a:defRPr sz="2800" b="1" cap="none" baseline="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25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8"/>
            <a:ext cx="8106305" cy="513211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95300" y="1446756"/>
            <a:ext cx="8117072" cy="3104127"/>
          </a:xfrm>
        </p:spPr>
        <p:txBody>
          <a:bodyPr tIns="0" bIns="0">
            <a:noAutofit/>
          </a:bodyPr>
          <a:lstStyle>
            <a:lvl1pPr marL="171450" indent="-171450">
              <a:buClr>
                <a:schemeClr val="accent5"/>
              </a:buClr>
              <a:buFont typeface="Arial" charset="0"/>
              <a:buChar char="•"/>
              <a:defRPr sz="2000">
                <a:solidFill>
                  <a:schemeClr val="tx1"/>
                </a:solidFill>
              </a:defRPr>
            </a:lvl1pPr>
            <a:lvl2pPr marL="514350" indent="-171450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-"/>
              <a:defRPr sz="1800">
                <a:solidFill>
                  <a:schemeClr val="tx1"/>
                </a:solidFill>
              </a:defRPr>
            </a:lvl2pPr>
            <a:lvl3pPr marL="688975" indent="-114300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 baseline="0">
                <a:solidFill>
                  <a:schemeClr val="tx1"/>
                </a:solidFill>
              </a:defRPr>
            </a:lvl3pPr>
            <a:lvl4pPr marL="915988" indent="-112713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4pPr>
            <a:lvl5pPr marL="1144588" indent="-115888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504294" y="787850"/>
            <a:ext cx="8106305" cy="243662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274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(No Sub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8"/>
            <a:ext cx="8106305" cy="513211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95300" y="1446756"/>
            <a:ext cx="8117072" cy="3104127"/>
          </a:xfrm>
        </p:spPr>
        <p:txBody>
          <a:bodyPr tIns="0" bIns="0">
            <a:noAutofit/>
          </a:bodyPr>
          <a:lstStyle>
            <a:lvl1pPr marL="171450" indent="-171450">
              <a:buClr>
                <a:schemeClr val="accent5"/>
              </a:buClr>
              <a:buFont typeface="Arial" charset="0"/>
              <a:buChar char="•"/>
              <a:defRPr sz="2000">
                <a:solidFill>
                  <a:schemeClr val="tx1"/>
                </a:solidFill>
              </a:defRPr>
            </a:lvl1pPr>
            <a:lvl2pPr marL="514350" indent="-171450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-"/>
              <a:defRPr sz="1800">
                <a:solidFill>
                  <a:schemeClr val="tx1"/>
                </a:solidFill>
              </a:defRPr>
            </a:lvl2pPr>
            <a:lvl3pPr marL="688975" indent="-114300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 baseline="0">
                <a:solidFill>
                  <a:schemeClr val="tx1"/>
                </a:solidFill>
              </a:defRPr>
            </a:lvl3pPr>
            <a:lvl4pPr marL="915988" indent="-112713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4pPr>
            <a:lvl5pPr marL="1144588" indent="-115888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7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95300" y="1446756"/>
            <a:ext cx="3913644" cy="3104127"/>
          </a:xfrm>
        </p:spPr>
        <p:txBody>
          <a:bodyPr tIns="0" bIns="0">
            <a:noAutofit/>
          </a:bodyPr>
          <a:lstStyle>
            <a:lvl1pPr marL="171450" indent="-171450">
              <a:buClr>
                <a:schemeClr val="accent5"/>
              </a:buClr>
              <a:buFont typeface="Arial" charset="0"/>
              <a:buChar char="•"/>
              <a:defRPr sz="2000">
                <a:solidFill>
                  <a:schemeClr val="tx1"/>
                </a:solidFill>
              </a:defRPr>
            </a:lvl1pPr>
            <a:lvl2pPr marL="514350" indent="-171450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-"/>
              <a:defRPr sz="1800">
                <a:solidFill>
                  <a:schemeClr val="tx1"/>
                </a:solidFill>
              </a:defRPr>
            </a:lvl2pPr>
            <a:lvl3pPr marL="688975" indent="-114300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 baseline="0">
                <a:solidFill>
                  <a:schemeClr val="tx1"/>
                </a:solidFill>
              </a:defRPr>
            </a:lvl3pPr>
            <a:lvl4pPr marL="915988" indent="-112713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4pPr>
            <a:lvl5pPr marL="1144588" indent="-115888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9"/>
            <a:ext cx="8106305" cy="513211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04294" y="787850"/>
            <a:ext cx="8106305" cy="243662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96955" y="1446756"/>
            <a:ext cx="3913644" cy="3104127"/>
          </a:xfrm>
        </p:spPr>
        <p:txBody>
          <a:bodyPr tIns="0" bIns="0">
            <a:noAutofit/>
          </a:bodyPr>
          <a:lstStyle>
            <a:lvl1pPr marL="171450" indent="-171450">
              <a:buClr>
                <a:schemeClr val="accent5"/>
              </a:buClr>
              <a:buFont typeface="Arial" charset="0"/>
              <a:buChar char="•"/>
              <a:defRPr sz="2000">
                <a:solidFill>
                  <a:schemeClr val="tx1"/>
                </a:solidFill>
              </a:defRPr>
            </a:lvl1pPr>
            <a:lvl2pPr marL="514350" indent="-171450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-"/>
              <a:defRPr sz="1800">
                <a:solidFill>
                  <a:schemeClr val="tx1"/>
                </a:solidFill>
              </a:defRPr>
            </a:lvl2pPr>
            <a:lvl3pPr marL="688975" indent="-114300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 baseline="0">
                <a:solidFill>
                  <a:schemeClr val="tx1"/>
                </a:solidFill>
              </a:defRPr>
            </a:lvl3pPr>
            <a:lvl4pPr marL="915988" indent="-112713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4pPr>
            <a:lvl5pPr marL="1144588" indent="-115888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DF1DFA-04C1-AC4E-85CF-5F12D85BB3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185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 with open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9"/>
            <a:ext cx="8106305" cy="513211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04294" y="787850"/>
            <a:ext cx="8106305" cy="243662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95300" y="1446756"/>
            <a:ext cx="3913644" cy="3104127"/>
          </a:xfrm>
        </p:spPr>
        <p:txBody>
          <a:bodyPr tIns="0" bIns="0">
            <a:noAutofit/>
          </a:bodyPr>
          <a:lstStyle>
            <a:lvl1pPr marL="171450" indent="-171450">
              <a:buClr>
                <a:schemeClr val="accent5"/>
              </a:buClr>
              <a:buFont typeface="Arial" charset="0"/>
              <a:buChar char="•"/>
              <a:defRPr sz="2000">
                <a:solidFill>
                  <a:schemeClr val="tx1"/>
                </a:solidFill>
              </a:defRPr>
            </a:lvl1pPr>
            <a:lvl2pPr marL="514350" indent="-171450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-"/>
              <a:defRPr sz="1800">
                <a:solidFill>
                  <a:schemeClr val="tx1"/>
                </a:solidFill>
              </a:defRPr>
            </a:lvl2pPr>
            <a:lvl3pPr marL="688975" indent="-114300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 baseline="0">
                <a:solidFill>
                  <a:schemeClr val="tx1"/>
                </a:solidFill>
              </a:defRPr>
            </a:lvl3pPr>
            <a:lvl4pPr marL="915988" indent="-112713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4pPr>
            <a:lvl5pPr marL="1144588" indent="-115888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052B11-24B1-5240-A52C-DE38AB4DAE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5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 (des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95300" y="1452647"/>
            <a:ext cx="3913644" cy="3079186"/>
          </a:xfrm>
        </p:spPr>
        <p:txBody>
          <a:bodyPr tIns="0" bIns="0">
            <a:noAutofit/>
          </a:bodyPr>
          <a:lstStyle>
            <a:lvl1pPr marL="0" indent="0">
              <a:buClr>
                <a:schemeClr val="accent5"/>
              </a:buClr>
              <a:buFontTx/>
              <a:buNone/>
              <a:defRPr sz="2000" b="1">
                <a:solidFill>
                  <a:schemeClr val="accent5"/>
                </a:solidFill>
              </a:defRPr>
            </a:lvl1pPr>
            <a:lvl2pPr marL="4763" indent="0">
              <a:buClr>
                <a:schemeClr val="accent5"/>
              </a:buClr>
              <a:buFontTx/>
              <a:buNone/>
              <a:tabLst/>
              <a:defRPr sz="1800">
                <a:solidFill>
                  <a:schemeClr val="tx1"/>
                </a:solidFill>
              </a:defRPr>
            </a:lvl2pPr>
            <a:lvl3pPr marL="685800" indent="0">
              <a:buClr>
                <a:schemeClr val="accent5"/>
              </a:buClr>
              <a:buFontTx/>
              <a:buNone/>
              <a:tabLst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Clr>
                <a:schemeClr val="accent5"/>
              </a:buClr>
              <a:buFontTx/>
              <a:buNone/>
              <a:defRPr sz="11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Clr>
                <a:schemeClr val="accent5"/>
              </a:buClr>
              <a:buFontTx/>
              <a:buNone/>
              <a:defRPr sz="11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9"/>
            <a:ext cx="8106305" cy="513211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04294" y="787850"/>
            <a:ext cx="8106305" cy="243662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4D1499-4EA4-B347-A5AA-9A3B209E06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46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8"/>
            <a:ext cx="8106305" cy="513211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504294" y="787850"/>
            <a:ext cx="8106305" cy="243662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07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8"/>
            <a:ext cx="8106305" cy="513211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600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/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42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94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(tanzanite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84EFDA7-8E04-FF43-AC47-D4360DC4F8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0000" r="16533" b="18000"/>
          <a:stretch/>
        </p:blipFill>
        <p:spPr>
          <a:xfrm>
            <a:off x="4395789" y="-1"/>
            <a:ext cx="4748211" cy="514350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8650" y="1776413"/>
            <a:ext cx="7331075" cy="1331912"/>
          </a:xfrm>
          <a:prstGeom prst="rect">
            <a:avLst/>
          </a:prstGeom>
        </p:spPr>
        <p:txBody>
          <a:bodyPr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600" b="0" i="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649629"/>
            <a:ext cx="4601106" cy="1483971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This is a cover slide option with three lines for a long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504294" y="2343150"/>
            <a:ext cx="4601107" cy="268469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This is for a subtitle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7656" y="4474638"/>
            <a:ext cx="1908318" cy="238209"/>
          </a:xfrm>
          <a:prstGeom prst="rect">
            <a:avLst/>
          </a:prstGeom>
        </p:spPr>
      </p:pic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5C81EAFF-6B59-444A-8347-4C73C6F202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5300" y="323378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5FF983B-CED4-EF4C-88EE-3AA65DDD4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5300" y="3529057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A8D660F7-AEBF-F84F-9AD7-170E3FD25B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5300" y="382433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Job Title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 Only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FE5F67C3-640D-4740-AA2B-707DBF50B7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200150"/>
            <a:ext cx="9144000" cy="3943350"/>
          </a:xfrm>
          <a:solidFill>
            <a:schemeClr val="tx1">
              <a:lumMod val="50000"/>
            </a:schemeClr>
          </a:solidFill>
        </p:spPr>
        <p:txBody>
          <a:bodyPr tIns="45720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8"/>
            <a:ext cx="8106305" cy="513211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504294" y="787850"/>
            <a:ext cx="8106305" cy="243662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1187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FD1B140-E768-9349-BB52-F77A0C5FBD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888423"/>
            <a:ext cx="9144000" cy="4255077"/>
          </a:xfrm>
          <a:solidFill>
            <a:schemeClr val="tx1">
              <a:lumMod val="50000"/>
            </a:schemeClr>
          </a:solidFill>
        </p:spPr>
        <p:txBody>
          <a:bodyPr tIns="45720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8"/>
            <a:ext cx="8106305" cy="513211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157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79A4FE8-5BBD-5144-B80B-83166EEC7B1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143500"/>
          </a:xfrm>
          <a:solidFill>
            <a:schemeClr val="tx1">
              <a:lumMod val="50000"/>
            </a:schemeClr>
          </a:solidFill>
        </p:spPr>
        <p:txBody>
          <a:bodyPr tIns="45720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347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+ Content (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559300" cy="5143500"/>
          </a:xfrm>
          <a:solidFill>
            <a:schemeClr val="tx1">
              <a:lumMod val="50000"/>
            </a:schemeClr>
          </a:solidFill>
        </p:spPr>
        <p:txBody>
          <a:bodyPr tIns="45720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949749" y="274639"/>
            <a:ext cx="3904650" cy="782265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949749" y="1119534"/>
            <a:ext cx="3904650" cy="243662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952456" y="1567784"/>
            <a:ext cx="3913644" cy="2877964"/>
          </a:xfrm>
        </p:spPr>
        <p:txBody>
          <a:bodyPr tIns="0" bIns="0">
            <a:noAutofit/>
          </a:bodyPr>
          <a:lstStyle>
            <a:lvl1pPr marL="171450" indent="-171450">
              <a:buClr>
                <a:schemeClr val="accent5"/>
              </a:buClr>
              <a:buFont typeface="Arial" charset="0"/>
              <a:buChar char="•"/>
              <a:defRPr sz="2000">
                <a:solidFill>
                  <a:schemeClr val="tx1"/>
                </a:solidFill>
              </a:defRPr>
            </a:lvl1pPr>
            <a:lvl2pPr marL="514350" indent="-171450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-"/>
              <a:defRPr sz="1800">
                <a:solidFill>
                  <a:schemeClr val="tx1"/>
                </a:solidFill>
              </a:defRPr>
            </a:lvl2pPr>
            <a:lvl3pPr marL="688975" indent="-114300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 baseline="0">
                <a:solidFill>
                  <a:schemeClr val="tx1"/>
                </a:solidFill>
              </a:defRPr>
            </a:lvl3pPr>
            <a:lvl4pPr marL="915988" indent="-112713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4pPr>
            <a:lvl5pPr marL="1144588" indent="-115888">
              <a:buClr>
                <a:schemeClr val="tx1">
                  <a:lumMod val="60000"/>
                  <a:lumOff val="40000"/>
                </a:schemeClr>
              </a:buClr>
              <a:buSzPct val="70000"/>
              <a:buFont typeface="Arial" charset="0"/>
              <a:buChar char="•"/>
              <a:tabLst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5434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+ Content (des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951024" y="1561498"/>
            <a:ext cx="3913644" cy="2884249"/>
          </a:xfrm>
        </p:spPr>
        <p:txBody>
          <a:bodyPr tIns="0" bIns="0">
            <a:noAutofit/>
          </a:bodyPr>
          <a:lstStyle>
            <a:lvl1pPr marL="0" indent="0">
              <a:buClr>
                <a:schemeClr val="accent5"/>
              </a:buClr>
              <a:buFontTx/>
              <a:buNone/>
              <a:defRPr sz="2000" b="1">
                <a:solidFill>
                  <a:schemeClr val="accent5"/>
                </a:solidFill>
              </a:defRPr>
            </a:lvl1pPr>
            <a:lvl2pPr marL="4763" indent="0">
              <a:buClr>
                <a:schemeClr val="accent5"/>
              </a:buClr>
              <a:buFontTx/>
              <a:buNone/>
              <a:tabLst/>
              <a:defRPr sz="1800">
                <a:solidFill>
                  <a:schemeClr val="tx1"/>
                </a:solidFill>
              </a:defRPr>
            </a:lvl2pPr>
            <a:lvl3pPr marL="685800" indent="0">
              <a:buClr>
                <a:schemeClr val="accent5"/>
              </a:buClr>
              <a:buFontTx/>
              <a:buNone/>
              <a:tabLst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Clr>
                <a:schemeClr val="accent5"/>
              </a:buClr>
              <a:buFontTx/>
              <a:buNone/>
              <a:defRPr sz="11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Clr>
                <a:schemeClr val="accent5"/>
              </a:buClr>
              <a:buFontTx/>
              <a:buNone/>
              <a:defRPr sz="11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559300" cy="5143500"/>
          </a:xfrm>
          <a:solidFill>
            <a:schemeClr val="tx1">
              <a:lumMod val="50000"/>
            </a:schemeClr>
          </a:solidFill>
        </p:spPr>
        <p:txBody>
          <a:bodyPr tIns="45720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949749" y="274639"/>
            <a:ext cx="3904650" cy="782265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949749" y="1119534"/>
            <a:ext cx="3904650" cy="243662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30803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4294" y="274639"/>
            <a:ext cx="8106305" cy="513210"/>
          </a:xfrm>
        </p:spPr>
        <p:txBody>
          <a:bodyPr/>
          <a:lstStyle>
            <a:lvl1pPr>
              <a:lnSpc>
                <a:spcPct val="90000"/>
              </a:lnSpc>
              <a:defRPr sz="28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84086" y="3432506"/>
            <a:ext cx="1506132" cy="744744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600">
                <a:solidFill>
                  <a:schemeClr val="tx1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584086" y="3200775"/>
            <a:ext cx="1506132" cy="231732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800" b="1">
                <a:solidFill>
                  <a:schemeClr val="tx1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2669670" y="3432506"/>
            <a:ext cx="1506132" cy="744744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600">
                <a:solidFill>
                  <a:schemeClr val="tx1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2669670" y="3200775"/>
            <a:ext cx="1506132" cy="231732"/>
          </a:xfrm>
        </p:spPr>
        <p:txBody>
          <a:bodyPr tIns="0" bIns="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  <a:defRPr sz="1800" b="1">
                <a:solidFill>
                  <a:schemeClr val="tx1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marL="0" marR="0" lvl="0" indent="0" algn="ctr" defTabSz="6858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4761517" y="3432506"/>
            <a:ext cx="1506132" cy="744744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600">
                <a:solidFill>
                  <a:schemeClr val="tx1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4761517" y="3200775"/>
            <a:ext cx="1506132" cy="231732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800" b="1">
                <a:solidFill>
                  <a:schemeClr val="tx1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6"/>
          </p:nvPr>
        </p:nvSpPr>
        <p:spPr>
          <a:xfrm>
            <a:off x="6834575" y="3432506"/>
            <a:ext cx="1506132" cy="744744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600">
                <a:solidFill>
                  <a:schemeClr val="tx1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6834575" y="3200775"/>
            <a:ext cx="1506132" cy="231732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800" b="1">
                <a:solidFill>
                  <a:schemeClr val="tx1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0"/>
          <p:cNvSpPr>
            <a:spLocks noGrp="1"/>
          </p:cNvSpPr>
          <p:nvPr>
            <p:ph type="body" sz="quarter" idx="29"/>
          </p:nvPr>
        </p:nvSpPr>
        <p:spPr>
          <a:xfrm>
            <a:off x="504294" y="787850"/>
            <a:ext cx="8106305" cy="243662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11BB32-EAFA-DA4E-8119-2B26980221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741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tone)">
    <p:bg>
      <p:bgPr>
        <a:gradFill flip="none" rotWithShape="1">
          <a:gsLst>
            <a:gs pos="9000">
              <a:srgbClr val="FFFFFF"/>
            </a:gs>
            <a:gs pos="94000">
              <a:schemeClr val="tx1">
                <a:lumMod val="20000"/>
                <a:lumOff val="80000"/>
                <a:alpha val="65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smtClean="0">
                <a:solidFill>
                  <a:srgbClr val="53565B">
                    <a:lumMod val="60000"/>
                    <a:lumOff val="40000"/>
                  </a:srgb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rgbClr val="53565B">
                  <a:lumMod val="60000"/>
                  <a:lumOff val="40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1100376"/>
            <a:ext cx="4070304" cy="1757287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This is a divider slide with 3 lines for a long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504294" y="2857663"/>
            <a:ext cx="4070303" cy="854178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accent5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3" r="7045"/>
          <a:stretch/>
        </p:blipFill>
        <p:spPr>
          <a:xfrm>
            <a:off x="4729286" y="0"/>
            <a:ext cx="4414714" cy="48902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CC28EE-BEBC-6140-B0DD-3F5C361607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anzanit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9" r="18876" b="16150"/>
          <a:stretch/>
        </p:blipFill>
        <p:spPr>
          <a:xfrm>
            <a:off x="4579433" y="-1"/>
            <a:ext cx="4564567" cy="5143501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1100376"/>
            <a:ext cx="4070304" cy="1757287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This is a divider slide with 3 lines for a long title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504294" y="2857663"/>
            <a:ext cx="4070303" cy="854178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smtClean="0">
                <a:solidFill>
                  <a:srgbClr val="53565B">
                    <a:lumMod val="60000"/>
                    <a:lumOff val="40000"/>
                  </a:srgb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rgbClr val="53565B">
                  <a:lumMod val="60000"/>
                  <a:lumOff val="40000"/>
                </a:srgbClr>
              </a:solidFill>
              <a:latin typeface="Arial" charset="0"/>
              <a:cs typeface="Arial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843C757-D843-0641-93EC-0D5F2F785E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urquois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86" t="8450" r="9800" b="9292"/>
          <a:stretch/>
        </p:blipFill>
        <p:spPr>
          <a:xfrm>
            <a:off x="4310884" y="0"/>
            <a:ext cx="4833116" cy="51435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1100376"/>
            <a:ext cx="4070304" cy="1757287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This is a divider slide with 3 lines for a long title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504294" y="2857663"/>
            <a:ext cx="4070303" cy="854178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smtClean="0">
                <a:solidFill>
                  <a:srgbClr val="53565B">
                    <a:lumMod val="60000"/>
                    <a:lumOff val="40000"/>
                  </a:srgb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rgbClr val="53565B">
                  <a:lumMod val="60000"/>
                  <a:lumOff val="40000"/>
                </a:srgbClr>
              </a:solidFill>
              <a:latin typeface="Arial" charset="0"/>
              <a:cs typeface="Arial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702F6C4-00AE-8B44-84A8-0ED4D7E14A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late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E2AD53-5E17-4B41-A8A7-94FBFE9BA8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0081" y="358219"/>
            <a:ext cx="2545505" cy="295472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0" t="52082" r="5499" b="16168"/>
          <a:stretch/>
        </p:blipFill>
        <p:spPr>
          <a:xfrm>
            <a:off x="3079750" y="3510969"/>
            <a:ext cx="6064250" cy="1630231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1100376"/>
            <a:ext cx="4070304" cy="1757287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This is a divider slide with 3 lines for a long title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504294" y="2857663"/>
            <a:ext cx="4070303" cy="854178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smtClean="0">
                <a:solidFill>
                  <a:srgbClr val="53565B">
                    <a:lumMod val="60000"/>
                    <a:lumOff val="40000"/>
                  </a:srgb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rgbClr val="53565B">
                  <a:lumMod val="60000"/>
                  <a:lumOff val="40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 userDrawn="1"/>
        </p:nvSpPr>
        <p:spPr>
          <a:xfrm rot="19240361">
            <a:off x="7199577" y="2868127"/>
            <a:ext cx="337293" cy="337293"/>
          </a:xfrm>
          <a:prstGeom prst="ellipse">
            <a:avLst/>
          </a:prstGeom>
          <a:noFill/>
          <a:ln w="127000">
            <a:gradFill>
              <a:gsLst>
                <a:gs pos="8000">
                  <a:srgbClr val="B6D330"/>
                </a:gs>
                <a:gs pos="100000">
                  <a:schemeClr val="accent1">
                    <a:alpha val="0"/>
                    <a:lumMod val="34000"/>
                    <a:lumOff val="66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ED38B6-17D7-6940-B802-FAD30A61BA8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(turquois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1EED1FD-730F-864C-9B0D-E64885C359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0000" r="16533" b="18000"/>
          <a:stretch/>
        </p:blipFill>
        <p:spPr>
          <a:xfrm>
            <a:off x="4395789" y="0"/>
            <a:ext cx="4748211" cy="51435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8650" y="1776413"/>
            <a:ext cx="7331075" cy="1331912"/>
          </a:xfrm>
          <a:prstGeom prst="rect">
            <a:avLst/>
          </a:prstGeom>
        </p:spPr>
        <p:txBody>
          <a:bodyPr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600" b="0" i="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649629"/>
            <a:ext cx="4601106" cy="1483971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This is a cover slide option with three lines for a long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504294" y="2343150"/>
            <a:ext cx="4601107" cy="268469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This is for a subtitle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AF67AE-EF61-694B-B0B0-E29D494D193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7656" y="4474638"/>
            <a:ext cx="1908318" cy="238209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31AB72A3-6EB4-474D-B322-F8F326BD8E5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5300" y="323378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FCA383-5C1A-C544-B88B-81EF000894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5300" y="3529057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E3AF555-4EF4-AE48-91C1-9E64CC012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5300" y="382433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Job Title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ne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1100376"/>
            <a:ext cx="4070304" cy="1757287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This is a divider slide with 3 lines for a long title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504294" y="2857663"/>
            <a:ext cx="4070303" cy="854178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smtClean="0">
                <a:solidFill>
                  <a:srgbClr val="53565B">
                    <a:lumMod val="60000"/>
                    <a:lumOff val="40000"/>
                  </a:srgb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rgbClr val="53565B">
                  <a:lumMod val="60000"/>
                  <a:lumOff val="40000"/>
                </a:srgbClr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2" t="2049"/>
          <a:stretch/>
        </p:blipFill>
        <p:spPr>
          <a:xfrm flipH="1">
            <a:off x="4724399" y="0"/>
            <a:ext cx="4419599" cy="48920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EF8B3B-5429-3B4D-97D6-1A39F73C0A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stone)">
    <p:bg>
      <p:bgPr>
        <a:gradFill flip="none" rotWithShape="1">
          <a:gsLst>
            <a:gs pos="0">
              <a:srgbClr val="FFFFFF"/>
            </a:gs>
            <a:gs pos="100000">
              <a:schemeClr val="tx1">
                <a:lumMod val="20000"/>
                <a:lumOff val="80000"/>
                <a:alpha val="65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5" t="18294" r="3332"/>
          <a:stretch/>
        </p:blipFill>
        <p:spPr>
          <a:xfrm>
            <a:off x="0" y="0"/>
            <a:ext cx="9144000" cy="461726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 hasCustomPrompt="1"/>
          </p:nvPr>
        </p:nvSpPr>
        <p:spPr>
          <a:xfrm>
            <a:off x="886015" y="1170260"/>
            <a:ext cx="7371970" cy="2405637"/>
          </a:xfrm>
        </p:spPr>
        <p:txBody>
          <a:bodyPr lIns="0" tIns="0" rIns="0" bIns="0" rtlCol="0" anchor="ctr" anchorCtr="0">
            <a:normAutofit/>
          </a:bodyPr>
          <a:lstStyle>
            <a:lvl1pPr algn="ctr">
              <a:defRPr lang="en-US" sz="4800" b="1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Really epic quote that makes everyone think. 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52131" y="3623148"/>
            <a:ext cx="3439739" cy="276999"/>
          </a:xfrm>
          <a:ln>
            <a:noFill/>
          </a:ln>
        </p:spPr>
        <p:txBody>
          <a:bodyPr wrap="square" tIns="0" bIns="0" anchor="t" anchorCtr="0">
            <a:spAutoFit/>
          </a:bodyPr>
          <a:lstStyle>
            <a:lvl1pPr marL="0" indent="0" algn="ctr">
              <a:buNone/>
              <a:defRPr sz="2000" cap="none" baseline="0">
                <a:solidFill>
                  <a:schemeClr val="accent5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— Quoted Source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788ABC-EB56-3540-ACD0-0052ECA898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tanzanite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6" t="18142" r="3270"/>
          <a:stretch/>
        </p:blipFill>
        <p:spPr>
          <a:xfrm>
            <a:off x="0" y="0"/>
            <a:ext cx="9144000" cy="4615393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886015" y="1170260"/>
            <a:ext cx="7371970" cy="2405637"/>
          </a:xfrm>
        </p:spPr>
        <p:txBody>
          <a:bodyPr lIns="0" tIns="0" rIns="0" bIns="0" rtlCol="0" anchor="ctr" anchorCtr="0">
            <a:normAutofit/>
          </a:bodyPr>
          <a:lstStyle>
            <a:lvl1pPr algn="ctr">
              <a:defRPr lang="en-US" sz="4800" b="1" cap="none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Really epic quote that makes everyone think.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52131" y="3623148"/>
            <a:ext cx="3439739" cy="276999"/>
          </a:xfrm>
          <a:ln>
            <a:noFill/>
          </a:ln>
        </p:spPr>
        <p:txBody>
          <a:bodyPr wrap="square" tIns="0" bIns="0" anchor="t" anchorCtr="0">
            <a:spAutoFit/>
          </a:bodyPr>
          <a:lstStyle>
            <a:lvl1pPr marL="0" indent="0" algn="ctr">
              <a:buNone/>
              <a:defRPr sz="2000" cap="none" baseline="0">
                <a:solidFill>
                  <a:srgbClr val="FFFFFF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— Quoted Source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E76E81-A97E-7B4D-A77E-E83B69FED6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turquois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5" t="18294" r="3332"/>
          <a:stretch/>
        </p:blipFill>
        <p:spPr>
          <a:xfrm>
            <a:off x="0" y="0"/>
            <a:ext cx="9144000" cy="461726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886015" y="1170260"/>
            <a:ext cx="7371970" cy="2405637"/>
          </a:xfrm>
        </p:spPr>
        <p:txBody>
          <a:bodyPr lIns="0" tIns="0" rIns="0" bIns="0" rtlCol="0" anchor="ctr" anchorCtr="0">
            <a:normAutofit/>
          </a:bodyPr>
          <a:lstStyle>
            <a:lvl1pPr algn="ctr">
              <a:defRPr lang="en-US" sz="4800" b="1" cap="none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Really epic quote that makes everyone think.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52131" y="3623148"/>
            <a:ext cx="3439739" cy="276999"/>
          </a:xfrm>
          <a:ln>
            <a:noFill/>
          </a:ln>
        </p:spPr>
        <p:txBody>
          <a:bodyPr wrap="square" tIns="0" bIns="0" anchor="t" anchorCtr="0">
            <a:spAutoFit/>
          </a:bodyPr>
          <a:lstStyle>
            <a:lvl1pPr marL="0" indent="0" algn="ctr">
              <a:buNone/>
              <a:defRPr sz="2000" cap="none" baseline="0">
                <a:solidFill>
                  <a:srgbClr val="FFFFFF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— Quoted Source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671E90-76F3-7B4F-B706-92D600C35E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slat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6" t="18142" r="3270"/>
          <a:stretch/>
        </p:blipFill>
        <p:spPr>
          <a:xfrm>
            <a:off x="0" y="0"/>
            <a:ext cx="9144000" cy="4615393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886015" y="1170260"/>
            <a:ext cx="7371970" cy="2405637"/>
          </a:xfrm>
        </p:spPr>
        <p:txBody>
          <a:bodyPr lIns="0" tIns="0" rIns="0" bIns="0" rtlCol="0" anchor="ctr" anchorCtr="0">
            <a:normAutofit/>
          </a:bodyPr>
          <a:lstStyle>
            <a:lvl1pPr algn="ctr">
              <a:defRPr lang="en-US" sz="4800" b="1" cap="none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Really epic quote that makes everyone think.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52131" y="3623148"/>
            <a:ext cx="3439739" cy="276999"/>
          </a:xfrm>
          <a:ln>
            <a:noFill/>
          </a:ln>
        </p:spPr>
        <p:txBody>
          <a:bodyPr wrap="square" tIns="0" bIns="0" anchor="t" anchorCtr="0">
            <a:spAutoFit/>
          </a:bodyPr>
          <a:lstStyle>
            <a:lvl1pPr marL="0" indent="0" algn="ctr">
              <a:buNone/>
              <a:defRPr sz="2000" cap="none" baseline="0">
                <a:solidFill>
                  <a:srgbClr val="FFFFFF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— Quoted Source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011AB5-E73B-9740-86FF-7F2795FE6E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wine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8" t="18056" r="3162"/>
          <a:stretch/>
        </p:blipFill>
        <p:spPr>
          <a:xfrm>
            <a:off x="1" y="0"/>
            <a:ext cx="9144000" cy="4615393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4631517"/>
            <a:ext cx="9144000" cy="5119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886015" y="1195348"/>
            <a:ext cx="7371970" cy="2355460"/>
          </a:xfrm>
        </p:spPr>
        <p:txBody>
          <a:bodyPr lIns="0" tIns="0" rIns="0" bIns="0" rtlCol="0" anchor="ctr" anchorCtr="0">
            <a:normAutofit/>
          </a:bodyPr>
          <a:lstStyle>
            <a:lvl1pPr algn="ctr">
              <a:defRPr lang="en-US" sz="4800" b="1" cap="none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Really epic quote that makes everyone think.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52131" y="3623148"/>
            <a:ext cx="3439739" cy="276999"/>
          </a:xfrm>
          <a:ln>
            <a:noFill/>
          </a:ln>
        </p:spPr>
        <p:txBody>
          <a:bodyPr wrap="square" tIns="0" bIns="0" anchor="t" anchorCtr="0">
            <a:spAutoFit/>
          </a:bodyPr>
          <a:lstStyle>
            <a:lvl1pPr marL="0" indent="0" algn="ctr">
              <a:buNone/>
              <a:defRPr sz="2000" cap="none" baseline="0">
                <a:solidFill>
                  <a:srgbClr val="FFFFFF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— Quoted Source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D07625-14B4-C54F-8B9E-17760A84ED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574" y="4768577"/>
            <a:ext cx="1163261" cy="1452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(stone)">
    <p:bg>
      <p:bgPr>
        <a:gradFill flip="none" rotWithShape="1">
          <a:gsLst>
            <a:gs pos="0">
              <a:srgbClr val="FFFFFF"/>
            </a:gs>
            <a:gs pos="100000">
              <a:schemeClr val="tx1">
                <a:lumMod val="20000"/>
                <a:lumOff val="80000"/>
                <a:alpha val="65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0029" y="2048783"/>
            <a:ext cx="1540574" cy="772796"/>
          </a:xfrm>
          <a:prstGeom prst="rect">
            <a:avLst/>
          </a:prstGeom>
        </p:spPr>
      </p:pic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02134" y="3604193"/>
            <a:ext cx="5539733" cy="368686"/>
          </a:xfrm>
          <a:ln>
            <a:noFill/>
          </a:ln>
        </p:spPr>
        <p:txBody>
          <a:bodyPr wrap="square" tIns="0" bIns="0" anchor="b" anchorCtr="0">
            <a:noAutofit/>
          </a:bodyPr>
          <a:lstStyle>
            <a:lvl1pPr marL="0" indent="0" algn="ctr">
              <a:buNone/>
              <a:defRPr sz="2000" b="1" cap="none" baseline="0">
                <a:solidFill>
                  <a:schemeClr val="accent5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Call to action goes here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02133" y="3995323"/>
            <a:ext cx="5539733" cy="351824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emailaddress@qlik.com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(tanzanite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0029" y="2048783"/>
            <a:ext cx="1540573" cy="772795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02134" y="3604193"/>
            <a:ext cx="5539733" cy="368686"/>
          </a:xfrm>
          <a:ln>
            <a:noFill/>
          </a:ln>
        </p:spPr>
        <p:txBody>
          <a:bodyPr wrap="square" tIns="0" bIns="0" anchor="b" anchorCtr="0">
            <a:noAutofit/>
          </a:bodyPr>
          <a:lstStyle>
            <a:lvl1pPr marL="0" indent="0" algn="ctr">
              <a:buNone/>
              <a:defRPr sz="2000" b="1" cap="none" baseline="0">
                <a:solidFill>
                  <a:srgbClr val="FFFFFF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Call to action goes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02133" y="3995323"/>
            <a:ext cx="5539733" cy="351824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emailaddress@qlik.com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(turquois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02134" y="3604193"/>
            <a:ext cx="5539733" cy="368686"/>
          </a:xfrm>
          <a:ln>
            <a:noFill/>
          </a:ln>
        </p:spPr>
        <p:txBody>
          <a:bodyPr wrap="square" tIns="0" bIns="0" anchor="b" anchorCtr="0">
            <a:noAutofit/>
          </a:bodyPr>
          <a:lstStyle>
            <a:lvl1pPr marL="0" indent="0" algn="ctr">
              <a:buNone/>
              <a:defRPr sz="2000" b="1" cap="none" baseline="0">
                <a:solidFill>
                  <a:srgbClr val="FFFFFF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Call to action goes here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02133" y="3995323"/>
            <a:ext cx="5539733" cy="351824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emailaddress@qlik.com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5F4983-1B8C-4A45-8669-9A3A379E49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0029" y="2048783"/>
            <a:ext cx="1540573" cy="7727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(slat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02134" y="3604193"/>
            <a:ext cx="5539733" cy="368686"/>
          </a:xfrm>
          <a:ln>
            <a:noFill/>
          </a:ln>
        </p:spPr>
        <p:txBody>
          <a:bodyPr wrap="square" tIns="0" bIns="0" anchor="b" anchorCtr="0">
            <a:noAutofit/>
          </a:bodyPr>
          <a:lstStyle>
            <a:lvl1pPr marL="0" indent="0" algn="ctr">
              <a:buNone/>
              <a:defRPr sz="2000" b="1" cap="none" baseline="0">
                <a:solidFill>
                  <a:srgbClr val="FFFFFF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Call to action goes here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02133" y="3995323"/>
            <a:ext cx="5539733" cy="351824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emailaddress@qlik.com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AE7266-D14C-4543-87F4-2761BFA10B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0029" y="2048783"/>
            <a:ext cx="1540573" cy="77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(slat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5740841-8B5D-9F49-A313-D1C999928C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0000" r="16533" b="18000"/>
          <a:stretch/>
        </p:blipFill>
        <p:spPr>
          <a:xfrm>
            <a:off x="4395789" y="0"/>
            <a:ext cx="4748211" cy="51435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8650" y="1776413"/>
            <a:ext cx="7331075" cy="1331912"/>
          </a:xfrm>
          <a:prstGeom prst="rect">
            <a:avLst/>
          </a:prstGeom>
        </p:spPr>
        <p:txBody>
          <a:bodyPr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600" b="0" i="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649629"/>
            <a:ext cx="4601106" cy="1483971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This is a cover slide option with three lines for a long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504294" y="2343150"/>
            <a:ext cx="4601107" cy="268469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This is for a subtitle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EFE64E-BBB5-C342-84B1-EF6DCAB0D9C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7656" y="4474638"/>
            <a:ext cx="1908318" cy="238209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AE32D41-7FA5-4341-89AA-CC48B27214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5300" y="323378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8687027B-7413-FF44-BAF4-3AE636CCB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5300" y="3529057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DB48ED6C-C800-384E-B1CE-B6ADA5D625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5300" y="382433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Job Title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(wine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02134" y="3604193"/>
            <a:ext cx="5539733" cy="368686"/>
          </a:xfrm>
          <a:ln>
            <a:noFill/>
          </a:ln>
        </p:spPr>
        <p:txBody>
          <a:bodyPr wrap="square" tIns="0" bIns="0" anchor="b" anchorCtr="0">
            <a:noAutofit/>
          </a:bodyPr>
          <a:lstStyle>
            <a:lvl1pPr marL="0" indent="0" algn="ctr">
              <a:buNone/>
              <a:defRPr sz="2000" b="1" cap="none" baseline="0">
                <a:solidFill>
                  <a:srgbClr val="FFFFFF"/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Call to action goes here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02133" y="3995323"/>
            <a:ext cx="5539733" cy="351824"/>
          </a:xfrm>
        </p:spPr>
        <p:txBody>
          <a:bodyPr tIns="0" bIns="0">
            <a:noAutofit/>
          </a:bodyPr>
          <a:lstStyle>
            <a:lvl1pPr marL="0" indent="0" algn="ctr">
              <a:buFontTx/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FontTx/>
              <a:buNone/>
              <a:defRPr/>
            </a:lvl2pPr>
            <a:lvl3pPr marL="685800" indent="0" algn="ctr">
              <a:buFontTx/>
              <a:buNone/>
              <a:defRPr/>
            </a:lvl3pPr>
            <a:lvl4pPr marL="1028700" indent="0" algn="ctr">
              <a:buFontTx/>
              <a:buNone/>
              <a:defRPr/>
            </a:lvl4pPr>
            <a:lvl5pPr marL="1371600" indent="0" algn="ctr">
              <a:buFontTx/>
              <a:buNone/>
              <a:defRPr/>
            </a:lvl5pPr>
          </a:lstStyle>
          <a:p>
            <a:pPr lvl="0"/>
            <a:r>
              <a:rPr lang="en-US"/>
              <a:t>emailaddress@qlik.com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53FAF8-2463-C64C-894E-D8149EACD8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0029" y="2048783"/>
            <a:ext cx="1540573" cy="77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56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(wine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4B55263-0329-4A4A-8B58-4054370B80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0000" r="16533" b="18000"/>
          <a:stretch/>
        </p:blipFill>
        <p:spPr>
          <a:xfrm>
            <a:off x="4395789" y="0"/>
            <a:ext cx="4748211" cy="51435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8650" y="1776413"/>
            <a:ext cx="7331075" cy="1331912"/>
          </a:xfrm>
          <a:prstGeom prst="rect">
            <a:avLst/>
          </a:prstGeom>
        </p:spPr>
        <p:txBody>
          <a:bodyPr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600" b="0" i="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04295" y="649629"/>
            <a:ext cx="4601106" cy="1483971"/>
          </a:xfrm>
        </p:spPr>
        <p:txBody>
          <a:bodyPr anchor="b"/>
          <a:lstStyle>
            <a:lvl1pPr>
              <a:lnSpc>
                <a:spcPct val="90000"/>
              </a:lnSpc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This is a cover slide option with three lines for a long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504294" y="2343150"/>
            <a:ext cx="4601107" cy="268469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This is for a subtitle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DD4BCB-C1A0-684F-AD5C-AFB764B0EE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7656" y="4474638"/>
            <a:ext cx="1908318" cy="238209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8E0009BB-3A08-BF44-BE29-14EA0B2392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5300" y="323378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198682A-8167-AE41-9310-DB53A69F88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5300" y="3529057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39FD7D2-C014-D946-B37E-0EA202207D0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5300" y="3824332"/>
            <a:ext cx="3697432" cy="201705"/>
          </a:xfrm>
        </p:spPr>
        <p:txBody>
          <a:bodyPr t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 b="0"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3429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 marL="6858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 marL="10287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1371600" indent="0">
              <a:buFontTx/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Job Title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(stone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363186" y="476873"/>
            <a:ext cx="6396640" cy="4277409"/>
          </a:xfrm>
        </p:spPr>
        <p:txBody>
          <a:bodyPr>
            <a:noAutofit/>
          </a:bodyPr>
          <a:lstStyle>
            <a:lvl1pPr marL="285750" indent="-166688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Arial" charset="0"/>
              <a:buChar char="•"/>
              <a:tabLst/>
              <a:defRPr sz="1800" cap="none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231775" indent="-115888">
              <a:lnSpc>
                <a:spcPct val="75000"/>
              </a:lnSpc>
              <a:buClr>
                <a:schemeClr val="accent5"/>
              </a:buClr>
              <a:tabLst/>
              <a:defRPr sz="1200">
                <a:solidFill>
                  <a:schemeClr val="accent5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5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5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238499" cy="51435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100000">
                <a:srgbClr val="FFFFFF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42550" y="311216"/>
            <a:ext cx="1612773" cy="581018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FontTx/>
              <a:buNone/>
              <a:defRPr sz="2800" b="1" cap="none" baseline="0">
                <a:solidFill>
                  <a:schemeClr val="tx1"/>
                </a:solidFill>
              </a:defRPr>
            </a:lvl1pPr>
            <a:lvl2pPr marL="34290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2504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(tanzanite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363186" y="476873"/>
            <a:ext cx="6396640" cy="4277409"/>
          </a:xfrm>
        </p:spPr>
        <p:txBody>
          <a:bodyPr>
            <a:noAutofit/>
          </a:bodyPr>
          <a:lstStyle>
            <a:lvl1pPr marL="285750" indent="-166688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Arial" charset="0"/>
              <a:buChar char="•"/>
              <a:tabLst/>
              <a:defRPr sz="1800" cap="none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231775" indent="-115888">
              <a:lnSpc>
                <a:spcPct val="75000"/>
              </a:lnSpc>
              <a:buClr>
                <a:schemeClr val="accent5"/>
              </a:buClr>
              <a:tabLst/>
              <a:defRPr sz="1200">
                <a:solidFill>
                  <a:schemeClr val="accent5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5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5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238499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42550" y="311216"/>
            <a:ext cx="1612773" cy="581018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FontTx/>
              <a:buNone/>
              <a:defRPr sz="2800" b="1" cap="none" baseline="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3389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(turquoise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363186" y="476873"/>
            <a:ext cx="6396640" cy="4277409"/>
          </a:xfrm>
        </p:spPr>
        <p:txBody>
          <a:bodyPr>
            <a:noAutofit/>
          </a:bodyPr>
          <a:lstStyle>
            <a:lvl1pPr marL="285750" indent="-166688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Arial" charset="0"/>
              <a:buChar char="•"/>
              <a:tabLst/>
              <a:defRPr sz="1800" cap="none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231775" indent="-115888">
              <a:lnSpc>
                <a:spcPct val="75000"/>
              </a:lnSpc>
              <a:buClr>
                <a:schemeClr val="accent5"/>
              </a:buClr>
              <a:tabLst/>
              <a:defRPr sz="1200">
                <a:solidFill>
                  <a:schemeClr val="accent5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5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5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238499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42550" y="311216"/>
            <a:ext cx="1612773" cy="581018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FontTx/>
              <a:buNone/>
              <a:defRPr sz="2800" b="1" cap="none" baseline="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309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(slate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363186" y="476873"/>
            <a:ext cx="6396640" cy="4277409"/>
          </a:xfrm>
        </p:spPr>
        <p:txBody>
          <a:bodyPr>
            <a:noAutofit/>
          </a:bodyPr>
          <a:lstStyle>
            <a:lvl1pPr marL="285750" indent="-166688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Arial" charset="0"/>
              <a:buChar char="•"/>
              <a:tabLst/>
              <a:defRPr sz="1800" cap="none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231775" indent="-115888">
              <a:lnSpc>
                <a:spcPct val="75000"/>
              </a:lnSpc>
              <a:buClr>
                <a:schemeClr val="accent5"/>
              </a:buClr>
              <a:tabLst/>
              <a:defRPr sz="1200">
                <a:solidFill>
                  <a:schemeClr val="accent5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5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5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2238499" cy="51435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42550" y="311216"/>
            <a:ext cx="1612773" cy="581018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FontTx/>
              <a:buNone/>
              <a:defRPr sz="2800" b="1" cap="none" baseline="0">
                <a:solidFill>
                  <a:srgbClr val="FFFFFF"/>
                </a:solidFill>
              </a:defRPr>
            </a:lvl1pPr>
            <a:lvl2pPr marL="34290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81835" y="4754563"/>
            <a:ext cx="177990" cy="233362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chemeClr val="bg1">
                    <a:lumMod val="50000"/>
                  </a:schemeClr>
                </a:solidFill>
                <a:latin typeface="Open Sans Light"/>
                <a:ea typeface="+mn-ea"/>
                <a:cs typeface="Open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2477B88-DACD-ED46-BA46-8E3D3F0E8FE7}" type="slidenum">
              <a:rPr lang="en-US" sz="800" b="0" i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i="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1871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4294" y="274639"/>
            <a:ext cx="810630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295" y="1202373"/>
            <a:ext cx="8106304" cy="31003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GS Doctop Placeholder" hidden="1"/>
          <p:cNvSpPr txBox="1"/>
          <p:nvPr userDrawn="1"/>
        </p:nvSpPr>
        <p:spPr>
          <a:xfrm>
            <a:off x="546100" y="0"/>
            <a:ext cx="56515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 i="0" dirty="0">
                <a:latin typeface="Arial" charset="0"/>
                <a:ea typeface="Arial" charset="0"/>
                <a:cs typeface="Arial" charset="0"/>
              </a:rPr>
              <a:t>IBDROOT\PROJECTS\IBD-NY\OPERAND2015\583992_1\Presentations\2016-01-25 Analyst Day\Project Elysium - Analyst Day Presentation (Updated 20150121).</a:t>
            </a:r>
            <a:r>
              <a:rPr lang="en-US" sz="800" b="0" i="0" dirty="0" err="1">
                <a:latin typeface="Arial" charset="0"/>
                <a:ea typeface="Arial" charset="0"/>
                <a:cs typeface="Arial" charset="0"/>
              </a:rPr>
              <a:t>pptx</a:t>
            </a:r>
            <a:endParaRPr lang="en-US" sz="800" b="0" i="0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905" r:id="rId3"/>
    <p:sldLayoutId id="2147483903" r:id="rId4"/>
    <p:sldLayoutId id="214748390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43" r:id="rId12"/>
    <p:sldLayoutId id="2147483931" r:id="rId13"/>
    <p:sldLayoutId id="2147483932" r:id="rId14"/>
    <p:sldLayoutId id="2147483933" r:id="rId15"/>
    <p:sldLayoutId id="2147483937" r:id="rId16"/>
    <p:sldLayoutId id="2147483939" r:id="rId17"/>
    <p:sldLayoutId id="2147483938" r:id="rId18"/>
    <p:sldLayoutId id="2147483944" r:id="rId19"/>
    <p:sldLayoutId id="2147483940" r:id="rId20"/>
    <p:sldLayoutId id="2147483941" r:id="rId21"/>
    <p:sldLayoutId id="2147483942" r:id="rId22"/>
    <p:sldLayoutId id="2147483934" r:id="rId23"/>
    <p:sldLayoutId id="2147483935" r:id="rId24"/>
    <p:sldLayoutId id="2147483936" r:id="rId25"/>
    <p:sldLayoutId id="2147483917" r:id="rId26"/>
    <p:sldLayoutId id="2147483871" r:id="rId27"/>
    <p:sldLayoutId id="2147483880" r:id="rId28"/>
    <p:sldLayoutId id="2147483879" r:id="rId29"/>
    <p:sldLayoutId id="2147483916" r:id="rId30"/>
    <p:sldLayoutId id="2147483913" r:id="rId31"/>
    <p:sldLayoutId id="2147483910" r:id="rId32"/>
    <p:sldLayoutId id="2147483911" r:id="rId33"/>
    <p:sldLayoutId id="2147483912" r:id="rId34"/>
    <p:sldLayoutId id="2147483870" r:id="rId35"/>
    <p:sldLayoutId id="2147483836" r:id="rId36"/>
    <p:sldLayoutId id="2147483875" r:id="rId37"/>
    <p:sldLayoutId id="2147483876" r:id="rId38"/>
    <p:sldLayoutId id="2147483923" r:id="rId39"/>
    <p:sldLayoutId id="2147483924" r:id="rId40"/>
  </p:sldLayoutIdLst>
  <p:hf hdr="0" dt="0"/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charset="0"/>
          <a:ea typeface="ＭＳ Ｐゴシック" charset="0"/>
          <a:cs typeface="Calibri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charset="0"/>
          <a:ea typeface="ＭＳ Ｐゴシック" charset="0"/>
          <a:cs typeface="Calibri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charset="0"/>
          <a:ea typeface="ＭＳ Ｐゴシック" charset="0"/>
          <a:cs typeface="Calibri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charset="0"/>
          <a:ea typeface="ＭＳ Ｐゴシック" charset="0"/>
          <a:cs typeface="Calibri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charset="0"/>
          <a:ea typeface="ＭＳ Ｐゴシック" charset="0"/>
          <a:cs typeface="Calibri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charset="0"/>
          <a:ea typeface="ＭＳ Ｐゴシック" charset="0"/>
          <a:cs typeface="Calibri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charset="0"/>
          <a:ea typeface="ＭＳ Ｐゴシック" charset="0"/>
          <a:cs typeface="Calibri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charset="0"/>
          <a:ea typeface="ＭＳ Ｐゴシック" charset="0"/>
          <a:cs typeface="Calibri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Clr>
          <a:schemeClr val="accent5"/>
        </a:buClr>
        <a:buFont typeface="Arial" charset="0"/>
        <a:buChar char="•"/>
        <a:defRPr sz="21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Clr>
          <a:schemeClr val="accent5"/>
        </a:buClr>
        <a:buFont typeface="Arial" charset="0"/>
        <a:buChar char="•"/>
        <a:defRPr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Clr>
          <a:schemeClr val="accent5"/>
        </a:buClr>
        <a:buFont typeface="Arial" charset="0"/>
        <a:buChar char="•"/>
        <a:defRPr sz="15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Clr>
          <a:schemeClr val="accent5"/>
        </a:buClr>
        <a:buFont typeface="Arial" charset="0"/>
        <a:buChar char="•"/>
        <a:defRPr sz="13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Clr>
          <a:schemeClr val="accent5"/>
        </a:buClr>
        <a:buFont typeface="Arial" charset="0"/>
        <a:buChar char="•"/>
        <a:defRPr sz="13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84" userDrawn="1">
          <p15:clr>
            <a:srgbClr val="F26B43"/>
          </p15:clr>
        </p15:guide>
        <p15:guide id="2" pos="312" userDrawn="1">
          <p15:clr>
            <a:srgbClr val="F26B43"/>
          </p15:clr>
        </p15:guide>
        <p15:guide id="3" orient="horz" pos="3036" userDrawn="1">
          <p15:clr>
            <a:srgbClr val="F26B43"/>
          </p15:clr>
        </p15:guide>
        <p15:guide id="4" orient="horz" pos="14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qlik.com/t5/Support-Updates-Blog/The-Entitlement-Analyzer-for-Qlik-Sense-Enterprise-SaaS/ba-p/1817404/page/3#comments" TargetMode="Externa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community.qlik.com/t5/Support-Updates-Blog/The-App-Analyzer-for-Qlik-SaaS-customers-is-available-NOW/ba-p/1734927" TargetMode="Externa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425076E-D622-418B-9155-8D9C4B24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本日はご参加いただき、ありがとうございます。</a:t>
            </a:r>
            <a:br>
              <a:rPr lang="en-US" altLang="ja-JP" sz="2400" dirty="0"/>
            </a:br>
            <a:r>
              <a:rPr lang="ja-JP" altLang="en-US" sz="2400" dirty="0"/>
              <a:t>開始まで、もうしばらくお待ちください。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3206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DDD7470-FBF2-4BA4-9699-5142605D6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Entitlement Analyzer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8D5028-1507-46A3-89E8-D08B3C1AB5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10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6F264E-823D-49DE-A915-44AD419C1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Entitlement Analyzer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1B1263-3DA8-4A8F-B47A-1A789E9FA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ライセンス使用数</a:t>
            </a:r>
            <a:endParaRPr lang="en-US" altLang="ja-JP" dirty="0"/>
          </a:p>
          <a:p>
            <a:r>
              <a:rPr lang="ja-JP" altLang="en-US" dirty="0"/>
              <a:t>スペース数、アプリ数　（</a:t>
            </a:r>
            <a:r>
              <a:rPr lang="en-US" altLang="ja-JP" dirty="0"/>
              <a:t>Qlik Sense Business </a:t>
            </a:r>
            <a:r>
              <a:rPr lang="ja-JP" altLang="en-US" dirty="0"/>
              <a:t>は制限あり）</a:t>
            </a:r>
            <a:endParaRPr lang="en-US" altLang="ja-JP" dirty="0"/>
          </a:p>
          <a:p>
            <a:r>
              <a:rPr lang="en-US" altLang="ja-JP" dirty="0"/>
              <a:t>Analyzer Capacity </a:t>
            </a:r>
            <a:r>
              <a:rPr lang="ja-JP" altLang="en-US" dirty="0"/>
              <a:t>の使用状況</a:t>
            </a:r>
            <a:endParaRPr lang="en-US" altLang="ja-JP" dirty="0"/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F50216-3ABE-463F-A3B4-11101F0099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テナント内のライセンス使用状況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BC73D9-DB43-4552-A11C-0419D77CB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684" y="2479461"/>
            <a:ext cx="5906632" cy="207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65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442D0-25F6-411B-971A-65B0B5350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始め方や管理方法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84421B-7F26-47A2-867A-B7234537D5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/>
              <a:t>App</a:t>
            </a:r>
            <a:r>
              <a:rPr lang="ja-JP" altLang="en-US" dirty="0"/>
              <a:t> </a:t>
            </a:r>
            <a:r>
              <a:rPr lang="en-US" altLang="ja-JP" dirty="0"/>
              <a:t>Analyzer</a:t>
            </a:r>
            <a:r>
              <a:rPr lang="ja-JP" altLang="en-US" dirty="0"/>
              <a:t> に続く、監査アプリ</a:t>
            </a:r>
            <a:endParaRPr lang="en-US" altLang="ja-JP" dirty="0"/>
          </a:p>
          <a:p>
            <a:r>
              <a:rPr lang="ja-JP" altLang="en-US" dirty="0"/>
              <a:t>アップロード方法やアプリの位置づけ、管理方法は同じ</a:t>
            </a:r>
            <a:endParaRPr lang="en-US" altLang="ja-JP" dirty="0"/>
          </a:p>
          <a:p>
            <a:r>
              <a:rPr lang="en-US" dirty="0">
                <a:hlinkClick r:id="rId2"/>
              </a:rPr>
              <a:t>The Entitlement Analyzer for Qlik Sense Enterprise SaaS customers is available NOW!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A5400A-5B8D-41A8-A541-1114F6D73E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App Analyzer </a:t>
            </a:r>
            <a:r>
              <a:rPr lang="ja-JP" altLang="en-US" dirty="0"/>
              <a:t>と同じです。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510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150DEFD-B8EF-4D2E-9230-3C917A031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Q&amp;A</a:t>
            </a:r>
            <a:br>
              <a:rPr lang="en-US" altLang="ja-JP" dirty="0"/>
            </a:b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35FA05-0E7B-4198-AFCD-DB61AFF996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チャットウィンドウにご質問をお願いします。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712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FB306C2E-F26A-4B11-A304-A8E3F9D4B7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ご参加いただき、ありがとうございました！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634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485F0-0892-9945-BD5C-28B05A53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Qlik Sense SaaS</a:t>
            </a:r>
            <a:r>
              <a:rPr lang="en-US" altLang="ja-JP" dirty="0"/>
              <a:t>:</a:t>
            </a:r>
            <a:br>
              <a:rPr lang="en-US" altLang="ja-JP" dirty="0"/>
            </a:br>
            <a:r>
              <a:rPr lang="en-US" altLang="ja-JP" dirty="0"/>
              <a:t>App Analyzer &amp;</a:t>
            </a:r>
            <a:br>
              <a:rPr lang="en-US" altLang="ja-JP" dirty="0"/>
            </a:br>
            <a:r>
              <a:rPr lang="en-US" altLang="ja-JP" dirty="0"/>
              <a:t>Entitlement Analyzer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1E64B-EFF8-C848-AFE9-2EA03F95EA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クラウド版監査アプリのご紹介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00A1A0-5D98-3141-97DC-7075F663311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2021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88DC90-D51E-544C-95BF-1B2F12345C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花園絢香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94CD327-BC7B-5B40-B80B-48E2D49BC4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en-US" dirty="0"/>
              <a:t>シニアテクニカルサポートエンジニア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36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172C3B-4D2D-48B4-AE36-8324AAFB6B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App</a:t>
            </a:r>
            <a:r>
              <a:rPr lang="ja-JP" altLang="en-US" dirty="0"/>
              <a:t> </a:t>
            </a:r>
            <a:r>
              <a:rPr lang="en-US" altLang="ja-JP" dirty="0"/>
              <a:t>Analyzer </a:t>
            </a:r>
            <a:r>
              <a:rPr lang="ja-JP" altLang="en-US" dirty="0"/>
              <a:t>とは</a:t>
            </a:r>
            <a:endParaRPr lang="en-US" altLang="ja-JP" dirty="0"/>
          </a:p>
          <a:p>
            <a:r>
              <a:rPr lang="ja-JP" altLang="en-US" dirty="0"/>
              <a:t>取得されるアプリ情報について</a:t>
            </a:r>
            <a:endParaRPr lang="en-US" altLang="ja-JP" dirty="0"/>
          </a:p>
          <a:p>
            <a:r>
              <a:rPr lang="ja-JP" altLang="en-US" dirty="0"/>
              <a:t>始め方</a:t>
            </a:r>
            <a:endParaRPr lang="en-US" altLang="ja-JP" dirty="0"/>
          </a:p>
          <a:p>
            <a:r>
              <a:rPr lang="ja-JP" altLang="en-US" dirty="0"/>
              <a:t>テナントへのアップロード方法</a:t>
            </a:r>
            <a:endParaRPr lang="en-US" altLang="ja-JP" dirty="0"/>
          </a:p>
          <a:p>
            <a:r>
              <a:rPr lang="ja-JP" altLang="en-US" dirty="0"/>
              <a:t>現在の制限について</a:t>
            </a:r>
            <a:endParaRPr lang="en-US" altLang="ja-JP" dirty="0"/>
          </a:p>
          <a:p>
            <a:r>
              <a:rPr lang="en-US" altLang="ja-JP" dirty="0"/>
              <a:t>Entitlement Analyzer </a:t>
            </a:r>
            <a:r>
              <a:rPr lang="ja-JP" altLang="en-US" dirty="0"/>
              <a:t>について</a:t>
            </a:r>
            <a:endParaRPr lang="en-US" altLang="ja-JP" dirty="0"/>
          </a:p>
          <a:p>
            <a:r>
              <a:rPr lang="ja-JP" altLang="en-US" dirty="0"/>
              <a:t>始め方や管理方法について</a:t>
            </a:r>
            <a:endParaRPr lang="en-US" altLang="ja-JP" dirty="0"/>
          </a:p>
          <a:p>
            <a:r>
              <a:rPr lang="en-US" altLang="ja-JP" dirty="0"/>
              <a:t>Q&amp;A</a:t>
            </a: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03000AF-8036-4125-8530-4C1CCAC665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45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FCDC08-141E-4560-BD6C-E74887050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 Analyzer </a:t>
            </a:r>
            <a:r>
              <a:rPr lang="ja-JP" altLang="en-US" dirty="0"/>
              <a:t>とは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CEDC38-5586-463D-BA60-C83952E793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EB0BEE-A946-4E20-B741-35C524D991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テナント内のアプリ詳細情報を可視化します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799C43-BDAE-4316-814C-0412C1C32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576" y="1446757"/>
            <a:ext cx="5901670" cy="27576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12DAB8-4580-4E7C-9ED3-1136F9579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383" y="2008487"/>
            <a:ext cx="2430991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99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DF75DE1-3A20-4A2F-876B-93D4702C4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+mn-lt"/>
                <a:cs typeface="Calibri" panose="020F0502020204030204" pitchFamily="34" charset="0"/>
              </a:rPr>
              <a:t>取得されるアプリ情報について</a:t>
            </a:r>
            <a:endParaRPr lang="en-US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1B5E60D-8291-494C-B4CB-2958DFFABE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sz="1800" b="0" i="0" dirty="0">
                <a:effectLst/>
                <a:latin typeface="+mn-lt"/>
              </a:rPr>
              <a:t>データは下記</a:t>
            </a:r>
            <a:r>
              <a:rPr lang="en-US" altLang="ja-JP" sz="1800" dirty="0">
                <a:latin typeface="+mn-lt"/>
              </a:rPr>
              <a:t>API </a:t>
            </a:r>
            <a:r>
              <a:rPr lang="ja-JP" altLang="en-US" sz="1800" dirty="0">
                <a:latin typeface="+mn-lt"/>
              </a:rPr>
              <a:t>を用いて取得しています</a:t>
            </a:r>
            <a:r>
              <a:rPr lang="en-US" sz="1800" b="0" i="0" dirty="0">
                <a:effectLst/>
                <a:latin typeface="+mn-lt"/>
              </a:rPr>
              <a:t> </a:t>
            </a:r>
            <a:r>
              <a:rPr lang="en-US" sz="1800" b="1" i="0" dirty="0">
                <a:effectLst/>
                <a:latin typeface="+mn-lt"/>
              </a:rPr>
              <a:t>https://&lt;FQDN&gt;/api/v1/apps/&lt;GUID&gt;/data/metadata</a:t>
            </a:r>
            <a:endParaRPr lang="en-US" sz="1800" dirty="0">
              <a:latin typeface="+mn-lt"/>
            </a:endParaRPr>
          </a:p>
          <a:p>
            <a:r>
              <a:rPr lang="ja-JP" altLang="en-US" sz="1600" b="0" i="0" dirty="0">
                <a:effectLst/>
                <a:latin typeface="+mn-lt"/>
              </a:rPr>
              <a:t>分析データ</a:t>
            </a:r>
            <a:r>
              <a:rPr lang="en-US" sz="1600" b="0" i="0" dirty="0">
                <a:effectLst/>
                <a:latin typeface="+mn-lt"/>
              </a:rPr>
              <a:t>:</a:t>
            </a:r>
          </a:p>
          <a:p>
            <a:pPr lvl="1"/>
            <a:r>
              <a:rPr lang="ja-JP" altLang="en-US" sz="1600" b="0" i="0" dirty="0">
                <a:effectLst/>
                <a:latin typeface="+mn-lt"/>
              </a:rPr>
              <a:t>アプリ</a:t>
            </a:r>
            <a:r>
              <a:rPr lang="en-US" sz="1600" b="0" i="0" dirty="0">
                <a:effectLst/>
                <a:latin typeface="+mn-lt"/>
              </a:rPr>
              <a:t>RAM</a:t>
            </a:r>
          </a:p>
          <a:p>
            <a:pPr lvl="1"/>
            <a:r>
              <a:rPr lang="en-US" sz="1600" dirty="0">
                <a:latin typeface="+mn-lt"/>
              </a:rPr>
              <a:t>Peak reload RAM</a:t>
            </a:r>
            <a:r>
              <a:rPr lang="ja-JP" altLang="en-US" sz="1600" dirty="0">
                <a:latin typeface="+mn-lt"/>
              </a:rPr>
              <a:t>（リロード中の最大使用</a:t>
            </a:r>
            <a:r>
              <a:rPr lang="en-US" altLang="ja-JP" sz="1600" dirty="0">
                <a:latin typeface="+mn-lt"/>
              </a:rPr>
              <a:t>RAM</a:t>
            </a:r>
            <a:r>
              <a:rPr lang="ja-JP" altLang="en-US" sz="1600" dirty="0">
                <a:latin typeface="+mn-lt"/>
              </a:rPr>
              <a:t>サイズ）</a:t>
            </a:r>
            <a:endParaRPr lang="en-US" sz="1600" dirty="0">
              <a:latin typeface="+mn-lt"/>
            </a:endParaRPr>
          </a:p>
          <a:p>
            <a:pPr lvl="1"/>
            <a:r>
              <a:rPr lang="ja-JP" altLang="en-US" sz="1600" b="0" i="0" dirty="0">
                <a:effectLst/>
                <a:latin typeface="+mn-lt"/>
              </a:rPr>
              <a:t>テーブル</a:t>
            </a:r>
            <a:r>
              <a:rPr lang="en-US" altLang="ja-JP" sz="1600" b="0" i="0" dirty="0">
                <a:effectLst/>
                <a:latin typeface="+mn-lt"/>
              </a:rPr>
              <a:t>RAM</a:t>
            </a:r>
            <a:endParaRPr lang="en-US" sz="1600" b="0" i="0" dirty="0">
              <a:effectLst/>
              <a:latin typeface="+mn-lt"/>
            </a:endParaRPr>
          </a:p>
          <a:p>
            <a:pPr lvl="1"/>
            <a:r>
              <a:rPr lang="ja-JP" altLang="en-US" sz="1600" dirty="0">
                <a:latin typeface="+mn-lt"/>
              </a:rPr>
              <a:t>項目数</a:t>
            </a:r>
            <a:endParaRPr lang="en-US" sz="1600" dirty="0">
              <a:latin typeface="+mn-lt"/>
            </a:endParaRPr>
          </a:p>
          <a:p>
            <a:pPr lvl="1"/>
            <a:r>
              <a:rPr lang="ja-JP" altLang="en-US" sz="1600" dirty="0">
                <a:latin typeface="+mn-lt"/>
              </a:rPr>
              <a:t>データアイランド</a:t>
            </a:r>
            <a:endParaRPr lang="en-US" sz="1600" dirty="0">
              <a:latin typeface="+mn-lt"/>
            </a:endParaRPr>
          </a:p>
          <a:p>
            <a:pPr lvl="1"/>
            <a:r>
              <a:rPr lang="ja-JP" altLang="en-US" sz="1600" b="0" i="0" dirty="0">
                <a:effectLst/>
                <a:latin typeface="+mn-lt"/>
              </a:rPr>
              <a:t>合成キー</a:t>
            </a:r>
            <a:endParaRPr lang="en-US" altLang="ja-JP" sz="1600" dirty="0">
              <a:latin typeface="+mn-lt"/>
            </a:endParaRPr>
          </a:p>
          <a:p>
            <a:pPr lvl="1"/>
            <a:r>
              <a:rPr lang="ja-JP" altLang="en-US" sz="1600" b="0" i="0" dirty="0">
                <a:effectLst/>
                <a:latin typeface="+mn-lt"/>
              </a:rPr>
              <a:t>循環参照</a:t>
            </a:r>
            <a:endParaRPr lang="en-US" sz="1600" b="0" i="0" dirty="0">
              <a:effectLst/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184207E-E9BB-44BF-B790-3FEA84946F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>
                <a:latin typeface="+mn-lt"/>
                <a:cs typeface="Calibri" panose="020F0502020204030204" pitchFamily="34" charset="0"/>
              </a:rPr>
              <a:t>アプリのメタデータより取得します</a:t>
            </a:r>
            <a:endParaRPr lang="en-US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442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6E9F3-7B1E-4DE2-82DF-7BA239C14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+mn-lt"/>
              </a:rPr>
              <a:t>始め方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EF470-D3B7-4566-944C-A30D3F61CE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7E8083"/>
                </a:solidFill>
                <a:latin typeface="+mn-lt"/>
                <a:hlinkClick r:id="rId2"/>
              </a:rPr>
              <a:t>The App Analyzer for Qlik SaaS customer is Available Now!</a:t>
            </a:r>
            <a:endParaRPr lang="en-US" dirty="0">
              <a:solidFill>
                <a:srgbClr val="7E8083"/>
              </a:solidFill>
              <a:latin typeface="+mn-lt"/>
            </a:endParaRPr>
          </a:p>
          <a:p>
            <a:pPr lvl="1"/>
            <a:r>
              <a:rPr lang="ja-JP" altLang="en-US" dirty="0">
                <a:latin typeface="+mn-lt"/>
              </a:rPr>
              <a:t>コミュニティーページでアプリ、資料を公開します。</a:t>
            </a:r>
            <a:endParaRPr lang="en-US" altLang="ja-JP" dirty="0">
              <a:latin typeface="+mn-lt"/>
            </a:endParaRPr>
          </a:p>
          <a:p>
            <a:pPr lvl="1"/>
            <a:r>
              <a:rPr lang="ja-JP" altLang="en-US" dirty="0">
                <a:latin typeface="+mn-lt"/>
              </a:rPr>
              <a:t>コメント欄より開発者への質問や不具合を報告いただけます。</a:t>
            </a:r>
            <a:endParaRPr lang="en-US" altLang="ja-JP" dirty="0">
              <a:latin typeface="+mn-lt"/>
            </a:endParaRPr>
          </a:p>
          <a:p>
            <a:pPr lvl="1"/>
            <a:r>
              <a:rPr lang="en-US" dirty="0">
                <a:latin typeface="+mn-lt"/>
              </a:rPr>
              <a:t>Qlik </a:t>
            </a:r>
            <a:r>
              <a:rPr lang="ja-JP" altLang="en-US" dirty="0">
                <a:latin typeface="+mn-lt"/>
              </a:rPr>
              <a:t>製品としては非サポートとなります。</a:t>
            </a:r>
            <a:endParaRPr lang="en-US" altLang="ja-JP" dirty="0">
              <a:latin typeface="+mn-lt"/>
            </a:endParaRPr>
          </a:p>
          <a:p>
            <a:pPr lvl="1"/>
            <a:endParaRPr lang="en-US" dirty="0">
              <a:latin typeface="+mn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D86081-0CB6-4C0B-8BED-E782B58EB7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>
                <a:latin typeface="+mn-lt"/>
              </a:rPr>
              <a:t>コミュニティーで管理＆サポート</a:t>
            </a:r>
            <a:endParaRPr lang="en-US" dirty="0"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AFC8EE-AFCE-4F28-91D9-34FF4081A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3973" y="2635986"/>
            <a:ext cx="4257348" cy="191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80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2B1EA-12A6-453F-BE51-514719B29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テナントへのアップロード方法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5283C-18DF-4B8D-86A8-7420B33A18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アップロードが必要</a:t>
            </a:r>
            <a:endParaRPr lang="en-US" altLang="ja-JP" dirty="0"/>
          </a:p>
          <a:p>
            <a:r>
              <a:rPr lang="en-US" dirty="0"/>
              <a:t>API</a:t>
            </a:r>
            <a:r>
              <a:rPr lang="ja-JP" altLang="en-US" dirty="0"/>
              <a:t>を使用するため、設定ユーザーに開発者権限が必要</a:t>
            </a:r>
            <a:endParaRPr lang="en-US" altLang="ja-JP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EB308E-2010-487E-A0A1-B1A103C920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234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FFCA89A-554F-44E4-AA81-6AA8B462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デモ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6E2E415-D5E0-46C5-A445-2D6224C8AD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2220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F3073-548C-4CCA-A606-8B245BFFE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現在の仕様制限について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2236B2-2D95-4BCD-B778-CBDBECDA89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Dedicated Capacity </a:t>
            </a:r>
            <a:r>
              <a:rPr lang="ja-JP" altLang="en-US" dirty="0"/>
              <a:t>は非サポート</a:t>
            </a:r>
            <a:endParaRPr lang="en-US" altLang="ja-JP" dirty="0"/>
          </a:p>
          <a:p>
            <a:pPr lvl="1"/>
            <a:r>
              <a:rPr lang="ja-JP" altLang="en-US" dirty="0"/>
              <a:t>今後改善予定</a:t>
            </a:r>
            <a:endParaRPr lang="en-US" altLang="ja-JP" dirty="0"/>
          </a:p>
          <a:p>
            <a:pPr marL="342900" lvl="1" indent="0">
              <a:buNone/>
            </a:pPr>
            <a:endParaRPr lang="en-US" altLang="ja-JP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999814-C51D-46D7-B0DC-BEA3CB96CC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821946"/>
      </p:ext>
    </p:extLst>
  </p:cSld>
  <p:clrMapOvr>
    <a:masterClrMapping/>
  </p:clrMapOvr>
</p:sld>
</file>

<file path=ppt/theme/theme1.xml><?xml version="1.0" encoding="utf-8"?>
<a:theme xmlns:a="http://schemas.openxmlformats.org/drawingml/2006/main" name="boxi_talend_corporate_deck_2015">
  <a:themeElements>
    <a:clrScheme name="Custom 11">
      <a:dk1>
        <a:srgbClr val="545659"/>
      </a:dk1>
      <a:lt1>
        <a:srgbClr val="FFFFFF"/>
      </a:lt1>
      <a:dk2>
        <a:srgbClr val="244B59"/>
      </a:dk2>
      <a:lt2>
        <a:srgbClr val="1C345E"/>
      </a:lt2>
      <a:accent1>
        <a:srgbClr val="006580"/>
      </a:accent1>
      <a:accent2>
        <a:srgbClr val="870064"/>
      </a:accent2>
      <a:accent3>
        <a:srgbClr val="005CB9"/>
      </a:accent3>
      <a:accent4>
        <a:srgbClr val="156838"/>
      </a:accent4>
      <a:accent5>
        <a:srgbClr val="009845"/>
      </a:accent5>
      <a:accent6>
        <a:srgbClr val="655DC6"/>
      </a:accent6>
      <a:hlink>
        <a:srgbClr val="274B5A"/>
      </a:hlink>
      <a:folHlink>
        <a:srgbClr val="18678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Qlik_PPT_Template-ExampleSlides_092018" id="{28CC2FAA-4EC3-EA49-868A-2C3CF6CA6ED5}" vid="{5315C66C-B399-6740-AB03-088FBAEC58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089B8DEDC3494681B7757186612628" ma:contentTypeVersion="8" ma:contentTypeDescription="Create a new document." ma:contentTypeScope="" ma:versionID="0b8d75ec5b7fd64ebf04e5871be31e71">
  <xsd:schema xmlns:xsd="http://www.w3.org/2001/XMLSchema" xmlns:xs="http://www.w3.org/2001/XMLSchema" xmlns:p="http://schemas.microsoft.com/office/2006/metadata/properties" xmlns:ns1="http://schemas.microsoft.com/sharepoint/v3" xmlns:ns2="ab38aeff-e689-4a89-af73-0775c20858b7" xmlns:ns3="6bd0678d-6361-4091-9f1d-3fd05c52277e" targetNamespace="http://schemas.microsoft.com/office/2006/metadata/properties" ma:root="true" ma:fieldsID="0d00b0293defc173766900647c7d574d" ns1:_="" ns2:_="" ns3:_="">
    <xsd:import namespace="http://schemas.microsoft.com/sharepoint/v3"/>
    <xsd:import namespace="ab38aeff-e689-4a89-af73-0775c20858b7"/>
    <xsd:import namespace="6bd0678d-6361-4091-9f1d-3fd05c52277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1:_ip_UnifiedCompliancePolicyProperties" minOccurs="0"/>
                <xsd:element ref="ns1:_ip_UnifiedCompliancePolicyUIActio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8aeff-e689-4a89-af73-0775c20858b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d0678d-6361-4091-9f1d-3fd05c5227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BBB4165-F74F-4BC2-A7AB-DD491152EB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B0AB49-E6C5-47A1-A4CB-828A2B1C06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b38aeff-e689-4a89-af73-0775c20858b7"/>
    <ds:schemaRef ds:uri="6bd0678d-6361-4091-9f1d-3fd05c522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B3E2E52-8F9A-4B59-861F-C1303513C176}">
  <ds:schemaRefs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6bd0678d-6361-4091-9f1d-3fd05c52277e"/>
    <ds:schemaRef ds:uri="http://schemas.microsoft.com/office/infopath/2007/PartnerControls"/>
    <ds:schemaRef ds:uri="ab38aeff-e689-4a89-af73-0775c20858b7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Qlik_PPT_Template-2018</Template>
  <TotalTime>8662</TotalTime>
  <Words>636</Words>
  <Application>Microsoft Office PowerPoint</Application>
  <PresentationFormat>On-screen Show (16:9)</PresentationFormat>
  <Paragraphs>56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Helvetica</vt:lpstr>
      <vt:lpstr>boxi_talend_corporate_deck_2015</vt:lpstr>
      <vt:lpstr>本日はご参加いただき、ありがとうございます。 開始まで、もうしばらくお待ちください。</vt:lpstr>
      <vt:lpstr>Qlik Sense SaaS: App Analyzer &amp; Entitlement Analyzer</vt:lpstr>
      <vt:lpstr>PowerPoint Presentation</vt:lpstr>
      <vt:lpstr>App Analyzer とは</vt:lpstr>
      <vt:lpstr>取得されるアプリ情報について</vt:lpstr>
      <vt:lpstr>始め方</vt:lpstr>
      <vt:lpstr>テナントへのアップロード方法</vt:lpstr>
      <vt:lpstr>デモ</vt:lpstr>
      <vt:lpstr>現在の仕様制限について</vt:lpstr>
      <vt:lpstr>Entitlement Analyzer</vt:lpstr>
      <vt:lpstr>Entitlement Analyzer</vt:lpstr>
      <vt:lpstr>始め方や管理方法</vt:lpstr>
      <vt:lpstr>Q&amp;A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Qlik Sense SaaS: App Analyzer &amp; Entitlement Analyzer</dc:title>
  <dc:creator>Ayaka Hanazono</dc:creator>
  <cp:lastModifiedBy>Ayaka Hanazono</cp:lastModifiedBy>
  <cp:revision>12</cp:revision>
  <cp:lastPrinted>2018-08-31T00:12:57Z</cp:lastPrinted>
  <dcterms:created xsi:type="dcterms:W3CDTF">2021-06-25T04:33:49Z</dcterms:created>
  <dcterms:modified xsi:type="dcterms:W3CDTF">2021-07-02T04:10:15Z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ct">
    <vt:lpwstr>IBDROOT</vt:lpwstr>
  </property>
  <property fmtid="{D5CDD505-2E9C-101B-9397-08002B2CF9AE}" pid="3" name="DocTopsCleaned">
    <vt:lpwstr>True</vt:lpwstr>
  </property>
  <property fmtid="{D5CDD505-2E9C-101B-9397-08002B2CF9AE}" pid="4" name="ShowHideDoctop">
    <vt:lpwstr>False</vt:lpwstr>
  </property>
  <property fmtid="{D5CDD505-2E9C-101B-9397-08002B2CF9AE}" pid="5" name="ContentTypeId">
    <vt:lpwstr>0x010100CB089B8DEDC3494681B7757186612628</vt:lpwstr>
  </property>
</Properties>
</file>