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2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4149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167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0311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97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6485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090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5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3762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5397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1200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6608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E3E1E-F9C7-4BF9-B47D-EBF2DD8EB042}" type="datetimeFigureOut">
              <a:rPr lang="sv-SE" smtClean="0"/>
              <a:t>2013-04-29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BA0ED-1111-49A5-8994-22905A2D25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406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QV- fråga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Vad har hänt med </a:t>
            </a:r>
            <a:r>
              <a:rPr lang="sv-SE" dirty="0" smtClean="0"/>
              <a:t>layout och använd ramar. Olika i </a:t>
            </a:r>
            <a:r>
              <a:rPr lang="sv-SE" smtClean="0"/>
              <a:t>olika dokument…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0765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8" y="833438"/>
            <a:ext cx="5800725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50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464915"/>
          </a:xfrm>
        </p:spPr>
        <p:txBody>
          <a:bodyPr>
            <a:normAutofit fontScale="92500" lnSpcReduction="20000"/>
          </a:bodyPr>
          <a:lstStyle/>
          <a:p>
            <a:endParaRPr lang="sv-S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573405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135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</Words>
  <Application>Microsoft Office PowerPoint</Application>
  <PresentationFormat>Bildspel på skärmen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4" baseType="lpstr">
      <vt:lpstr>Office-tema</vt:lpstr>
      <vt:lpstr>QV- fråga</vt:lpstr>
      <vt:lpstr>PowerPoint-presentation</vt:lpstr>
      <vt:lpstr>PowerPoint-presentation</vt:lpstr>
    </vt:vector>
  </TitlesOfParts>
  <Company>Rikspolisstyrelsen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QV- fråga</dc:title>
  <dc:creator>Standardanvändare</dc:creator>
  <cp:lastModifiedBy>Jessica Mideryd</cp:lastModifiedBy>
  <cp:revision>2</cp:revision>
  <dcterms:created xsi:type="dcterms:W3CDTF">2013-04-29T11:42:00Z</dcterms:created>
  <dcterms:modified xsi:type="dcterms:W3CDTF">2013-04-29T11:48:28Z</dcterms:modified>
</cp:coreProperties>
</file>