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8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476F-D9A6-47D9-91A9-43E253F9AEFF}" type="datetimeFigureOut">
              <a:rPr lang="en-AU" smtClean="0"/>
              <a:t>24/10/2014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9EFE-6BD0-49D5-B30E-5AC03AEA17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7555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476F-D9A6-47D9-91A9-43E253F9AEFF}" type="datetimeFigureOut">
              <a:rPr lang="en-AU" smtClean="0"/>
              <a:t>24/10/2014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9EFE-6BD0-49D5-B30E-5AC03AEA17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6030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476F-D9A6-47D9-91A9-43E253F9AEFF}" type="datetimeFigureOut">
              <a:rPr lang="en-AU" smtClean="0"/>
              <a:t>24/10/2014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9EFE-6BD0-49D5-B30E-5AC03AEA17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670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476F-D9A6-47D9-91A9-43E253F9AEFF}" type="datetimeFigureOut">
              <a:rPr lang="en-AU" smtClean="0"/>
              <a:t>24/10/2014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9EFE-6BD0-49D5-B30E-5AC03AEA17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5851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476F-D9A6-47D9-91A9-43E253F9AEFF}" type="datetimeFigureOut">
              <a:rPr lang="en-AU" smtClean="0"/>
              <a:t>24/10/2014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9EFE-6BD0-49D5-B30E-5AC03AEA17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56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476F-D9A6-47D9-91A9-43E253F9AEFF}" type="datetimeFigureOut">
              <a:rPr lang="en-AU" smtClean="0"/>
              <a:t>24/10/2014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9EFE-6BD0-49D5-B30E-5AC03AEA17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4679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476F-D9A6-47D9-91A9-43E253F9AEFF}" type="datetimeFigureOut">
              <a:rPr lang="en-AU" smtClean="0"/>
              <a:t>24/10/2014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9EFE-6BD0-49D5-B30E-5AC03AEA17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322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476F-D9A6-47D9-91A9-43E253F9AEFF}" type="datetimeFigureOut">
              <a:rPr lang="en-AU" smtClean="0"/>
              <a:t>24/10/2014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9EFE-6BD0-49D5-B30E-5AC03AEA17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4411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476F-D9A6-47D9-91A9-43E253F9AEFF}" type="datetimeFigureOut">
              <a:rPr lang="en-AU" smtClean="0"/>
              <a:t>24/10/2014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9EFE-6BD0-49D5-B30E-5AC03AEA17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917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476F-D9A6-47D9-91A9-43E253F9AEFF}" type="datetimeFigureOut">
              <a:rPr lang="en-AU" smtClean="0"/>
              <a:t>24/10/2014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9EFE-6BD0-49D5-B30E-5AC03AEA17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089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476F-D9A6-47D9-91A9-43E253F9AEFF}" type="datetimeFigureOut">
              <a:rPr lang="en-AU" smtClean="0"/>
              <a:t>24/10/2014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F9EFE-6BD0-49D5-B30E-5AC03AEA17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391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A476F-D9A6-47D9-91A9-43E253F9AEFF}" type="datetimeFigureOut">
              <a:rPr lang="en-AU" smtClean="0"/>
              <a:t>24/10/2014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F9EFE-6BD0-49D5-B30E-5AC03AEA17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033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2300288"/>
            <a:ext cx="445770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597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LCMHC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Flavian De Silva</dc:creator>
  <cp:lastModifiedBy>Flavian De Silva</cp:lastModifiedBy>
  <cp:revision>1</cp:revision>
  <dcterms:created xsi:type="dcterms:W3CDTF">2014-10-24T01:11:54Z</dcterms:created>
  <dcterms:modified xsi:type="dcterms:W3CDTF">2014-10-24T01:12:24Z</dcterms:modified>
</cp:coreProperties>
</file>