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891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73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69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99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80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22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19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671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22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00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923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BE772-F91E-4DE4-B206-1ABEDBBFB020}" type="datetimeFigureOut">
              <a:rPr lang="ru-RU" smtClean="0"/>
              <a:t>29.07.2015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BAF80-11DD-421B-81D8-3CF58833E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76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9" y="251926"/>
            <a:ext cx="12166251" cy="6858000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5" name="Скругленный прямоугольник 4"/>
          <p:cNvSpPr/>
          <p:nvPr/>
        </p:nvSpPr>
        <p:spPr>
          <a:xfrm>
            <a:off x="7791061" y="765110"/>
            <a:ext cx="1772818" cy="2071396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87812" y="1212979"/>
            <a:ext cx="1931437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 applied an intense shadow to this object.</a:t>
            </a:r>
          </a:p>
          <a:p>
            <a:r>
              <a:rPr lang="en-US" dirty="0" smtClean="0"/>
              <a:t>Why there is no shadow in web view</a:t>
            </a:r>
            <a:r>
              <a:rPr lang="ru-RU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67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Филонова</dc:creator>
  <cp:lastModifiedBy>Лариса Филонова</cp:lastModifiedBy>
  <cp:revision>1</cp:revision>
  <dcterms:created xsi:type="dcterms:W3CDTF">2015-07-29T08:58:38Z</dcterms:created>
  <dcterms:modified xsi:type="dcterms:W3CDTF">2015-07-29T08:59:02Z</dcterms:modified>
</cp:coreProperties>
</file>