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3"/>
  </p:notesMasterIdLst>
  <p:sldIdLst>
    <p:sldId id="256" r:id="rId2"/>
  </p:sldIdLst>
  <p:sldSz cx="12188825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3">
          <p15:clr>
            <a:srgbClr val="A4A3A4"/>
          </p15:clr>
        </p15:guide>
        <p15:guide id="2" orient="horz" pos="3789">
          <p15:clr>
            <a:srgbClr val="A4A3A4"/>
          </p15:clr>
        </p15:guide>
        <p15:guide id="3" orient="horz" pos="209">
          <p15:clr>
            <a:srgbClr val="A4A3A4"/>
          </p15:clr>
        </p15:guide>
        <p15:guide id="4" orient="horz" pos="688">
          <p15:clr>
            <a:srgbClr val="A4A3A4"/>
          </p15:clr>
        </p15:guide>
        <p15:guide id="5" orient="horz" pos="831">
          <p15:clr>
            <a:srgbClr val="A4A3A4"/>
          </p15:clr>
        </p15:guide>
        <p15:guide id="6" orient="horz" pos="972">
          <p15:clr>
            <a:srgbClr val="A4A3A4"/>
          </p15:clr>
        </p15:guide>
        <p15:guide id="7" orient="horz" pos="1116">
          <p15:clr>
            <a:srgbClr val="A4A3A4"/>
          </p15:clr>
        </p15:guide>
        <p15:guide id="8" orient="horz" pos="3710">
          <p15:clr>
            <a:srgbClr val="A4A3A4"/>
          </p15:clr>
        </p15:guide>
        <p15:guide id="9" orient="horz" pos="3907">
          <p15:clr>
            <a:srgbClr val="A4A3A4"/>
          </p15:clr>
        </p15:guide>
        <p15:guide id="10" pos="5091">
          <p15:clr>
            <a:srgbClr val="A4A3A4"/>
          </p15:clr>
        </p15:guide>
        <p15:guide id="11" pos="331">
          <p15:clr>
            <a:srgbClr val="A4A3A4"/>
          </p15:clr>
        </p15:guide>
        <p15:guide id="12" pos="7347">
          <p15:clr>
            <a:srgbClr val="A4A3A4"/>
          </p15:clr>
        </p15:guide>
        <p15:guide id="13" pos="3775">
          <p15:clr>
            <a:srgbClr val="A4A3A4"/>
          </p15:clr>
        </p15:guide>
        <p15:guide id="14" pos="3903">
          <p15:clr>
            <a:srgbClr val="A4A3A4"/>
          </p15:clr>
        </p15:guide>
        <p15:guide id="15" pos="2714">
          <p15:clr>
            <a:srgbClr val="A4A3A4"/>
          </p15:clr>
        </p15:guide>
        <p15:guide id="16" pos="2588">
          <p15:clr>
            <a:srgbClr val="A4A3A4"/>
          </p15:clr>
        </p15:guide>
        <p15:guide id="17" pos="49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CCCCCC"/>
    <a:srgbClr val="FFF5A2"/>
    <a:srgbClr val="FFF173"/>
    <a:srgbClr val="999999"/>
    <a:srgbClr val="666666"/>
    <a:srgbClr val="000000"/>
    <a:srgbClr val="FF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1" autoAdjust="0"/>
  </p:normalViewPr>
  <p:slideViewPr>
    <p:cSldViewPr snapToGrid="0" snapToObjects="1" showGuides="1">
      <p:cViewPr varScale="1">
        <p:scale>
          <a:sx n="118" d="100"/>
          <a:sy n="118" d="100"/>
        </p:scale>
        <p:origin x="258" y="84"/>
      </p:cViewPr>
      <p:guideLst>
        <p:guide orient="horz" pos="4113"/>
        <p:guide orient="horz" pos="3789"/>
        <p:guide orient="horz" pos="209"/>
        <p:guide orient="horz" pos="688"/>
        <p:guide orient="horz" pos="831"/>
        <p:guide orient="horz" pos="972"/>
        <p:guide orient="horz" pos="1116"/>
        <p:guide orient="horz" pos="3710"/>
        <p:guide orient="horz" pos="3907"/>
        <p:guide pos="5091"/>
        <p:guide pos="331"/>
        <p:guide pos="7347"/>
        <p:guide pos="3775"/>
        <p:guide pos="3903"/>
        <p:guide pos="2714"/>
        <p:guide pos="2588"/>
        <p:guide pos="49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F00EBA6F-7B3C-40A0-A697-58A8078237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570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845B8879-DCDA-4F76-9EC6-EBD44B24B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369932"/>
            <a:ext cx="12188070" cy="6525536"/>
          </a:xfrm>
          <a:prstGeom prst="rect">
            <a:avLst/>
          </a:prstGeom>
        </p:spPr>
      </p:pic>
      <p:pic>
        <p:nvPicPr>
          <p:cNvPr id="14" name="Picture 13" descr="JD_Gray_Gradient_10x1-4in.png"/>
          <p:cNvPicPr>
            <a:picLocks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77" y="-1"/>
            <a:ext cx="12188447" cy="1318456"/>
          </a:xfrm>
          <a:prstGeom prst="rect">
            <a:avLst/>
          </a:prstGeom>
        </p:spPr>
      </p:pic>
      <p:pic>
        <p:nvPicPr>
          <p:cNvPr id="9" name="Picture 19" descr="JD_gy_RGB_screen_h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9671747" y="581232"/>
            <a:ext cx="2148844" cy="658369"/>
          </a:xfrm>
          <a:prstGeom prst="rect">
            <a:avLst/>
          </a:prstGeom>
          <a:noFill/>
        </p:spPr>
      </p:pic>
      <p:pic>
        <p:nvPicPr>
          <p:cNvPr id="10" name="Picture 9" descr="JD_bar_gy_4c_10in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1311191"/>
            <a:ext cx="12188823" cy="233361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17215" y="910003"/>
            <a:ext cx="7356783" cy="231775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13134" y="294411"/>
            <a:ext cx="7360865" cy="594360"/>
          </a:xfrm>
        </p:spPr>
        <p:txBody>
          <a:bodyPr>
            <a:normAutofit/>
          </a:bodyPr>
          <a:lstStyle>
            <a:lvl1pPr algn="l">
              <a:lnSpc>
                <a:spcPts val="2600"/>
              </a:lnSpc>
              <a:defRPr sz="2400" spc="-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 descr="ConfidentialityStamp_Eng_R_300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8979" y="6063283"/>
            <a:ext cx="1189942" cy="504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BB70F46-2308-4C37-A04F-43A9664808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715" y="5231097"/>
            <a:ext cx="3166732" cy="1664371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JD_Gray_Gradient_10x1-4in.pn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1"/>
            <a:ext cx="12188447" cy="1318456"/>
          </a:xfrm>
          <a:prstGeom prst="rect">
            <a:avLst/>
          </a:prstGeom>
        </p:spPr>
      </p:pic>
      <p:pic>
        <p:nvPicPr>
          <p:cNvPr id="3" name="Picture 19" descr="JD_gy_RGB_screen_h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9671747" y="581232"/>
            <a:ext cx="2148844" cy="658369"/>
          </a:xfrm>
          <a:prstGeom prst="rect">
            <a:avLst/>
          </a:prstGeom>
          <a:noFill/>
        </p:spPr>
      </p:pic>
      <p:pic>
        <p:nvPicPr>
          <p:cNvPr id="4" name="Picture 3" descr="JD_bar_gy_4c_10i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311191"/>
            <a:ext cx="12188823" cy="233361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25462" y="876751"/>
            <a:ext cx="5866606" cy="231775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25462" y="1733550"/>
            <a:ext cx="7348538" cy="944648"/>
          </a:xfrm>
        </p:spPr>
        <p:txBody>
          <a:bodyPr>
            <a:normAutofit/>
          </a:bodyPr>
          <a:lstStyle>
            <a:lvl1pPr algn="l">
              <a:lnSpc>
                <a:spcPts val="2600"/>
              </a:lnSpc>
              <a:defRPr sz="2400" spc="-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25462" y="2678198"/>
            <a:ext cx="7348538" cy="849801"/>
          </a:xfrm>
        </p:spPr>
        <p:txBody>
          <a:bodyPr/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2" name="Picture 11" descr="ConfidentialityStamp_Eng_R_300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478979" y="6063283"/>
            <a:ext cx="1189942" cy="504750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482032"/>
            <a:ext cx="11137900" cy="4432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63" y="1478235"/>
            <a:ext cx="5467350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013" y="1478235"/>
            <a:ext cx="5467350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63" y="1478235"/>
            <a:ext cx="3582987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8475" y="1478235"/>
            <a:ext cx="3565525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8081963" y="1481410"/>
            <a:ext cx="3565525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463" y="1478235"/>
            <a:ext cx="3582987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8475" y="1478235"/>
            <a:ext cx="7354888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0376" y="1265238"/>
            <a:ext cx="3582987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463" y="1265238"/>
            <a:ext cx="7354888" cy="4678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292608"/>
            <a:ext cx="11137900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25463" y="1444983"/>
            <a:ext cx="11137900" cy="467836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292608"/>
            <a:ext cx="11137900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525463" y="1478235"/>
            <a:ext cx="5467350" cy="467836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6013" y="1478235"/>
            <a:ext cx="5467350" cy="4678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292608"/>
            <a:ext cx="11137900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25463" y="1478235"/>
            <a:ext cx="11137900" cy="4678362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25462" y="269876"/>
            <a:ext cx="7348537" cy="2262308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3600" b="1" cap="none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5462" y="2682475"/>
            <a:ext cx="7348537" cy="2346725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D_gy_4c_h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860676" y="2435665"/>
            <a:ext cx="6453186" cy="19739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JD_gy_4c_h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88119" y="2435665"/>
            <a:ext cx="8602009" cy="19739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809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JD_Gray_Gradient_10x-78in.pn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375" y="6202363"/>
            <a:ext cx="12188449" cy="713173"/>
          </a:xfrm>
          <a:prstGeom prst="rect">
            <a:avLst/>
          </a:prstGeom>
        </p:spPr>
      </p:pic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292608"/>
            <a:ext cx="111379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1482032"/>
            <a:ext cx="11137900" cy="440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19" descr="JD_gy_RGB_screen_h"/>
          <p:cNvPicPr>
            <a:picLocks noChangeAspect="1" noChangeArrowheads="1"/>
          </p:cNvPicPr>
          <p:nvPr userDrawn="1"/>
        </p:nvPicPr>
        <p:blipFill>
          <a:blip r:embed="rId18" cstate="print"/>
          <a:stretch>
            <a:fillRect/>
          </a:stretch>
        </p:blipFill>
        <p:spPr bwMode="auto">
          <a:xfrm>
            <a:off x="10168830" y="6281706"/>
            <a:ext cx="1611633" cy="493777"/>
          </a:xfrm>
          <a:prstGeom prst="rect">
            <a:avLst/>
          </a:prstGeom>
          <a:noFill/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8327" y="6375645"/>
            <a:ext cx="336550" cy="276226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AB324-2015-404C-B61B-562C7B72081B}" type="slidenum">
              <a:rPr kumimoji="0" lang="en-US" sz="800" b="0" i="0" u="none" strike="noStrike" kern="400" cap="none" spc="50" normalizeH="0" baseline="0" noProof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400" cap="none" spc="5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408558" y="6377354"/>
            <a:ext cx="5029200" cy="276226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400" cap="none" spc="5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kumimoji="0" lang="en-US" sz="800" b="0" i="0" u="none" strike="noStrike" kern="400" cap="none" spc="5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(presentation) | (date)</a:t>
            </a:r>
            <a:endParaRPr kumimoji="0" lang="en-US" sz="800" b="0" i="0" u="none" strike="noStrike" kern="400" cap="none" spc="5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ConfidentialityStamp_Eng_R_300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86388" y="6326495"/>
            <a:ext cx="892456" cy="3785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94" r:id="rId2"/>
    <p:sldLayoutId id="2147483659" r:id="rId3"/>
    <p:sldLayoutId id="2147483661" r:id="rId4"/>
    <p:sldLayoutId id="2147483695" r:id="rId5"/>
    <p:sldLayoutId id="2147483696" r:id="rId6"/>
    <p:sldLayoutId id="2147483697" r:id="rId7"/>
    <p:sldLayoutId id="2147483663" r:id="rId8"/>
    <p:sldLayoutId id="2147483664" r:id="rId9"/>
    <p:sldLayoutId id="2147483691" r:id="rId10"/>
    <p:sldLayoutId id="2147483692" r:id="rId11"/>
    <p:sldLayoutId id="2147483693" r:id="rId12"/>
    <p:sldLayoutId id="2147483698" r:id="rId13"/>
    <p:sldLayoutId id="2147483699" r:id="rId14"/>
    <p:sldLayoutId id="2147483700" r:id="rId15"/>
  </p:sldLayoutIdLst>
  <p:hf hdr="0" dt="0"/>
  <p:txStyles>
    <p:title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67C2B"/>
          </a:solidFill>
          <a:latin typeface="Verdana" pitchFamily="34" charset="0"/>
        </a:defRPr>
      </a:lvl9pPr>
    </p:titleStyle>
    <p:bodyStyle>
      <a:lvl1pPr algn="l" rtl="0" eaLnBrk="1" fontAlgn="base" hangingPunct="1">
        <a:spcBef>
          <a:spcPct val="0"/>
        </a:spcBef>
        <a:spcAft>
          <a:spcPct val="30000"/>
        </a:spcAft>
        <a:buSzPct val="85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41313" indent="-227013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682625" indent="-227013" algn="l" rtl="0" eaLnBrk="1" fontAlgn="base" hangingPunct="1">
        <a:spcBef>
          <a:spcPct val="0"/>
        </a:spcBef>
        <a:spcAft>
          <a:spcPct val="3000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968375" indent="-171450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54125" indent="-171450" algn="l" rtl="0" eaLnBrk="1" fontAlgn="base" hangingPunct="1">
        <a:spcBef>
          <a:spcPct val="0"/>
        </a:spcBef>
        <a:spcAft>
          <a:spcPct val="3000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1711325" indent="-171450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6pPr>
      <a:lvl7pPr marL="2168525" indent="-171450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7pPr>
      <a:lvl8pPr marL="2625725" indent="-171450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8pPr>
      <a:lvl9pPr marL="3082925" indent="-171450" algn="l" rtl="0" eaLnBrk="1" fontAlgn="base" hangingPunct="1">
        <a:spcBef>
          <a:spcPct val="0"/>
        </a:spcBef>
        <a:spcAft>
          <a:spcPct val="3000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23" y="1299970"/>
            <a:ext cx="4485714" cy="41904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510" y="898216"/>
            <a:ext cx="4110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88463" y="776889"/>
            <a:ext cx="5584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COPIED TO CLIPBOARD AS IMAGE AND THEN PASTED HERE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371" y="2087108"/>
            <a:ext cx="294495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6977"/>
      </p:ext>
    </p:extLst>
  </p:cSld>
  <p:clrMapOvr>
    <a:masterClrMapping/>
  </p:clrMapOvr>
</p:sld>
</file>

<file path=ppt/theme/theme1.xml><?xml version="1.0" encoding="utf-8"?>
<a:theme xmlns:a="http://schemas.openxmlformats.org/drawingml/2006/main" name="jd_ppt_blackyellow_template">
  <a:themeElements>
    <a:clrScheme name="John Deere">
      <a:dk1>
        <a:sysClr val="windowText" lastClr="000000"/>
      </a:dk1>
      <a:lt1>
        <a:sysClr val="window" lastClr="FFFFFF"/>
      </a:lt1>
      <a:dk2>
        <a:srgbClr val="367C2B"/>
      </a:dk2>
      <a:lt2>
        <a:srgbClr val="FFDE00"/>
      </a:lt2>
      <a:accent1>
        <a:srgbClr val="367C2B"/>
      </a:accent1>
      <a:accent2>
        <a:srgbClr val="FFDE00"/>
      </a:accent2>
      <a:accent3>
        <a:srgbClr val="333333"/>
      </a:accent3>
      <a:accent4>
        <a:srgbClr val="86B080"/>
      </a:accent4>
      <a:accent5>
        <a:srgbClr val="FFF173"/>
      </a:accent5>
      <a:accent6>
        <a:srgbClr val="CCCCCC"/>
      </a:accent6>
      <a:hlink>
        <a:srgbClr val="367C2B"/>
      </a:hlink>
      <a:folHlink>
        <a:srgbClr val="367C2B"/>
      </a:folHlink>
    </a:clrScheme>
    <a:fontScheme name="jd_ppt_blackyellow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jd_ppt_blackyellow_template 1">
        <a:dk1>
          <a:srgbClr val="000000"/>
        </a:dk1>
        <a:lt1>
          <a:srgbClr val="FFFFFF"/>
        </a:lt1>
        <a:dk2>
          <a:srgbClr val="367C2B"/>
        </a:dk2>
        <a:lt2>
          <a:srgbClr val="CCCCCC"/>
        </a:lt2>
        <a:accent1>
          <a:srgbClr val="367C2B"/>
        </a:accent1>
        <a:accent2>
          <a:srgbClr val="FFDE00"/>
        </a:accent2>
        <a:accent3>
          <a:srgbClr val="FFFFFF"/>
        </a:accent3>
        <a:accent4>
          <a:srgbClr val="000000"/>
        </a:accent4>
        <a:accent5>
          <a:srgbClr val="AEBFAC"/>
        </a:accent5>
        <a:accent6>
          <a:srgbClr val="E7C900"/>
        </a:accent6>
        <a:hlink>
          <a:srgbClr val="367C2B"/>
        </a:hlink>
        <a:folHlink>
          <a:srgbClr val="367C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Meeting Template.pptx" id="{E4071AD2-605D-4A26-964B-7C6ECDA94C9C}" vid="{297F9005-BD4B-4F01-8E34-4D1FEB7F870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</TotalTime>
  <Words>10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Verdana</vt:lpstr>
      <vt:lpstr>jd_ppt_blackyellow_template</vt:lpstr>
      <vt:lpstr>PowerPoint Presentation</vt:lpstr>
    </vt:vector>
  </TitlesOfParts>
  <Company>Silver Oaks Communications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McGrath Robert</dc:creator>
  <cp:lastModifiedBy>McGrath Robert</cp:lastModifiedBy>
  <cp:revision>1</cp:revision>
  <dcterms:created xsi:type="dcterms:W3CDTF">2018-07-20T15:32:08Z</dcterms:created>
  <dcterms:modified xsi:type="dcterms:W3CDTF">2018-07-20T15:33:45Z</dcterms:modified>
</cp:coreProperties>
</file>