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TEST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655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TOTAL SALES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35963"/>
            <a:ext cx="453590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055" y="1435963"/>
            <a:ext cx="4419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06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SALES BY A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4419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5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SALES BY 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13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SALES BY 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692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TEST </vt:lpstr>
      <vt:lpstr>TOTAL SALES</vt:lpstr>
      <vt:lpstr>SALES BY A</vt:lpstr>
      <vt:lpstr>SALES BY B</vt:lpstr>
      <vt:lpstr>SALES BY 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</dc:title>
  <dc:creator>Sneha Mahaveer</dc:creator>
  <cp:lastModifiedBy>Sneha Mahaveer</cp:lastModifiedBy>
  <cp:revision>1</cp:revision>
  <dcterms:created xsi:type="dcterms:W3CDTF">2006-08-16T00:00:00Z</dcterms:created>
  <dcterms:modified xsi:type="dcterms:W3CDTF">2016-04-18T14:49:56Z</dcterms:modified>
</cp:coreProperties>
</file>