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0"/>
  </p:notesMasterIdLst>
  <p:sldIdLst>
    <p:sldId id="382" r:id="rId2"/>
    <p:sldId id="295" r:id="rId3"/>
    <p:sldId id="293" r:id="rId4"/>
    <p:sldId id="314" r:id="rId5"/>
    <p:sldId id="313" r:id="rId6"/>
    <p:sldId id="290" r:id="rId7"/>
    <p:sldId id="317" r:id="rId8"/>
    <p:sldId id="329"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D69121"/>
    <a:srgbClr val="618F9A"/>
    <a:srgbClr val="96D2DC"/>
    <a:srgbClr val="B3D423"/>
    <a:srgbClr val="D15742"/>
    <a:srgbClr val="D98F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91" autoAdjust="0"/>
    <p:restoredTop sz="82895" autoAdjust="0"/>
  </p:normalViewPr>
  <p:slideViewPr>
    <p:cSldViewPr snapToGrid="0" snapToObjects="1">
      <p:cViewPr>
        <p:scale>
          <a:sx n="70" d="100"/>
          <a:sy n="70" d="100"/>
        </p:scale>
        <p:origin x="-1596" y="-48"/>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6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5D7969-CADB-4150-86E4-9114DB861E5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6C54B06-7EF6-49B7-9409-BD53E1334EB0}">
      <dgm:prSet custT="1"/>
      <dgm:spPr/>
      <dgm:t>
        <a:bodyPr/>
        <a:lstStyle/>
        <a:p>
          <a:pPr rtl="0"/>
          <a:r>
            <a:rPr lang="en-US" sz="1800" b="1" dirty="0" smtClean="0"/>
            <a:t>Remote Function Call connection to SAP </a:t>
          </a:r>
          <a:endParaRPr lang="en-US" sz="1800" dirty="0"/>
        </a:p>
      </dgm:t>
    </dgm:pt>
    <dgm:pt modelId="{1B664F8D-9927-43A3-8791-780666CC6BCC}" type="parTrans" cxnId="{26409236-97A0-4713-AC49-EB2D01FED179}">
      <dgm:prSet/>
      <dgm:spPr/>
      <dgm:t>
        <a:bodyPr/>
        <a:lstStyle/>
        <a:p>
          <a:endParaRPr lang="en-US"/>
        </a:p>
      </dgm:t>
    </dgm:pt>
    <dgm:pt modelId="{4CB73B9E-9828-468B-B3B7-B8BF6745CAA8}" type="sibTrans" cxnId="{26409236-97A0-4713-AC49-EB2D01FED179}">
      <dgm:prSet/>
      <dgm:spPr/>
      <dgm:t>
        <a:bodyPr/>
        <a:lstStyle/>
        <a:p>
          <a:endParaRPr lang="en-US"/>
        </a:p>
      </dgm:t>
    </dgm:pt>
    <dgm:pt modelId="{DAC691FD-1467-4F20-8E44-D092E65F2DE3}">
      <dgm:prSet custT="1"/>
      <dgm:spPr/>
      <dgm:t>
        <a:bodyPr/>
        <a:lstStyle/>
        <a:p>
          <a:pPr rtl="0"/>
          <a:r>
            <a:rPr lang="en-GB" sz="1300" baseline="0" dirty="0" smtClean="0"/>
            <a:t>SAP becomes a “standard” data source for QV Development</a:t>
          </a:r>
          <a:endParaRPr lang="en-US" sz="1300" baseline="0" dirty="0"/>
        </a:p>
      </dgm:t>
    </dgm:pt>
    <dgm:pt modelId="{ADB708B6-7DCB-4C3F-97DC-FC24C186EDD4}" type="parTrans" cxnId="{C65BC2BC-C14F-447E-9721-D1C256046BF8}">
      <dgm:prSet/>
      <dgm:spPr/>
      <dgm:t>
        <a:bodyPr/>
        <a:lstStyle/>
        <a:p>
          <a:endParaRPr lang="en-US"/>
        </a:p>
      </dgm:t>
    </dgm:pt>
    <dgm:pt modelId="{14E02ECD-A18F-45E7-B72E-C7DF0A101CD4}" type="sibTrans" cxnId="{C65BC2BC-C14F-447E-9721-D1C256046BF8}">
      <dgm:prSet/>
      <dgm:spPr/>
      <dgm:t>
        <a:bodyPr/>
        <a:lstStyle/>
        <a:p>
          <a:endParaRPr lang="en-US"/>
        </a:p>
      </dgm:t>
    </dgm:pt>
    <dgm:pt modelId="{01BE2682-0EE1-408D-BB14-CB937E2A9002}">
      <dgm:prSet custT="1"/>
      <dgm:spPr/>
      <dgm:t>
        <a:bodyPr/>
        <a:lstStyle/>
        <a:p>
          <a:pPr rtl="0"/>
          <a:r>
            <a:rPr lang="en-US" sz="1300" baseline="0" dirty="0" smtClean="0"/>
            <a:t>6 connectors, SQL based and MDX based (for BW info cubes/queries)</a:t>
          </a:r>
          <a:endParaRPr lang="en-US" sz="1300" baseline="0" dirty="0"/>
        </a:p>
      </dgm:t>
    </dgm:pt>
    <dgm:pt modelId="{45F6402B-9D69-41B0-89A6-74C81186D33B}" type="parTrans" cxnId="{E36B3682-82DF-4C65-AEED-3DB37978ECA3}">
      <dgm:prSet/>
      <dgm:spPr/>
      <dgm:t>
        <a:bodyPr/>
        <a:lstStyle/>
        <a:p>
          <a:endParaRPr lang="en-US"/>
        </a:p>
      </dgm:t>
    </dgm:pt>
    <dgm:pt modelId="{6521CB6E-AA53-4E7B-B0A6-E627B6FAC900}" type="sibTrans" cxnId="{E36B3682-82DF-4C65-AEED-3DB37978ECA3}">
      <dgm:prSet/>
      <dgm:spPr/>
      <dgm:t>
        <a:bodyPr/>
        <a:lstStyle/>
        <a:p>
          <a:endParaRPr lang="en-US"/>
        </a:p>
      </dgm:t>
    </dgm:pt>
    <dgm:pt modelId="{059EB03F-CD24-40DB-B5A5-E0B6AC7248A3}">
      <dgm:prSet/>
      <dgm:spPr/>
      <dgm:t>
        <a:bodyPr/>
        <a:lstStyle/>
        <a:p>
          <a:pPr rtl="0"/>
          <a:endParaRPr lang="en-US" sz="1000" b="1" dirty="0"/>
        </a:p>
      </dgm:t>
    </dgm:pt>
    <dgm:pt modelId="{9C86D1A3-2A60-497B-BD09-CF1070E9ED1C}" type="parTrans" cxnId="{E05A56FD-FE2E-4E7E-A8DC-075BC0A77609}">
      <dgm:prSet/>
      <dgm:spPr/>
      <dgm:t>
        <a:bodyPr/>
        <a:lstStyle/>
        <a:p>
          <a:endParaRPr lang="en-US"/>
        </a:p>
      </dgm:t>
    </dgm:pt>
    <dgm:pt modelId="{2B972891-9D44-4035-99E7-38AEA2FA05B0}" type="sibTrans" cxnId="{E05A56FD-FE2E-4E7E-A8DC-075BC0A77609}">
      <dgm:prSet/>
      <dgm:spPr/>
      <dgm:t>
        <a:bodyPr/>
        <a:lstStyle/>
        <a:p>
          <a:endParaRPr lang="en-US"/>
        </a:p>
      </dgm:t>
    </dgm:pt>
    <dgm:pt modelId="{C3C29BD3-122A-4FCB-BFCE-277B0C4F6816}">
      <dgm:prSet custT="1"/>
      <dgm:spPr/>
      <dgm:t>
        <a:bodyPr/>
        <a:lstStyle/>
        <a:p>
          <a:pPr rtl="0"/>
          <a:r>
            <a:rPr lang="en-US" sz="1800" b="1" dirty="0" smtClean="0"/>
            <a:t>Provides </a:t>
          </a:r>
          <a:r>
            <a:rPr lang="en-US" sz="1800" b="1" dirty="0" err="1" smtClean="0"/>
            <a:t>QlikView</a:t>
          </a:r>
          <a:r>
            <a:rPr lang="en-US" sz="1800" b="1" dirty="0" smtClean="0"/>
            <a:t> Script Builder Application</a:t>
          </a:r>
          <a:endParaRPr lang="en-US" sz="1800" dirty="0"/>
        </a:p>
      </dgm:t>
    </dgm:pt>
    <dgm:pt modelId="{EC8B833C-7211-4DA8-A531-61CE82A9E845}" type="parTrans" cxnId="{A91EB4A0-52AF-4429-B5E1-BFE93B70CFAF}">
      <dgm:prSet/>
      <dgm:spPr/>
      <dgm:t>
        <a:bodyPr/>
        <a:lstStyle/>
        <a:p>
          <a:endParaRPr lang="en-US"/>
        </a:p>
      </dgm:t>
    </dgm:pt>
    <dgm:pt modelId="{B61F624C-7F82-42E0-B481-D048FF4CD438}" type="sibTrans" cxnId="{A91EB4A0-52AF-4429-B5E1-BFE93B70CFAF}">
      <dgm:prSet/>
      <dgm:spPr/>
      <dgm:t>
        <a:bodyPr/>
        <a:lstStyle/>
        <a:p>
          <a:endParaRPr lang="en-US"/>
        </a:p>
      </dgm:t>
    </dgm:pt>
    <dgm:pt modelId="{87832642-46FB-4C0D-B90C-69FC06F2CDD9}">
      <dgm:prSet custT="1"/>
      <dgm:spPr/>
      <dgm:t>
        <a:bodyPr/>
        <a:lstStyle/>
        <a:p>
          <a:pPr rtl="0"/>
          <a:r>
            <a:rPr lang="en-US" sz="1300" baseline="0" dirty="0" smtClean="0"/>
            <a:t>Opens the door for quick and easy development of any kind of analytical  application within </a:t>
          </a:r>
          <a:r>
            <a:rPr lang="en-US" sz="1300" baseline="0" dirty="0" err="1" smtClean="0"/>
            <a:t>QlikView</a:t>
          </a:r>
          <a:endParaRPr lang="en-US" sz="1300" baseline="0" dirty="0"/>
        </a:p>
      </dgm:t>
    </dgm:pt>
    <dgm:pt modelId="{CEA1AF4E-F6EB-415B-8334-051832D7B3CC}" type="parTrans" cxnId="{905A5978-FC49-441A-BEC3-449F87611CF4}">
      <dgm:prSet/>
      <dgm:spPr/>
      <dgm:t>
        <a:bodyPr/>
        <a:lstStyle/>
        <a:p>
          <a:endParaRPr lang="en-US"/>
        </a:p>
      </dgm:t>
    </dgm:pt>
    <dgm:pt modelId="{76C092F6-68E3-4B28-AFD6-C616B3B95523}" type="sibTrans" cxnId="{905A5978-FC49-441A-BEC3-449F87611CF4}">
      <dgm:prSet/>
      <dgm:spPr/>
      <dgm:t>
        <a:bodyPr/>
        <a:lstStyle/>
        <a:p>
          <a:endParaRPr lang="en-US"/>
        </a:p>
      </dgm:t>
    </dgm:pt>
    <dgm:pt modelId="{972348B3-0982-4F61-A2EF-53059FAF7359}">
      <dgm:prSet custT="1"/>
      <dgm:spPr/>
      <dgm:t>
        <a:bodyPr/>
        <a:lstStyle/>
        <a:p>
          <a:pPr rtl="0"/>
          <a:r>
            <a:rPr lang="en-US" sz="1800" b="1" dirty="0" smtClean="0"/>
            <a:t>Reads SAP data dictionary</a:t>
          </a:r>
          <a:endParaRPr lang="en-US" sz="1800" dirty="0"/>
        </a:p>
      </dgm:t>
    </dgm:pt>
    <dgm:pt modelId="{D15ED74B-532E-461F-A586-BC4CC3FE32CB}" type="parTrans" cxnId="{4E7A194F-24A5-4C9E-87B7-6454B920B8EC}">
      <dgm:prSet/>
      <dgm:spPr/>
      <dgm:t>
        <a:bodyPr/>
        <a:lstStyle/>
        <a:p>
          <a:endParaRPr lang="en-US"/>
        </a:p>
      </dgm:t>
    </dgm:pt>
    <dgm:pt modelId="{D8526534-9F7B-49E2-B419-71E7B8E1FD93}" type="sibTrans" cxnId="{4E7A194F-24A5-4C9E-87B7-6454B920B8EC}">
      <dgm:prSet/>
      <dgm:spPr/>
      <dgm:t>
        <a:bodyPr/>
        <a:lstStyle/>
        <a:p>
          <a:endParaRPr lang="en-US"/>
        </a:p>
      </dgm:t>
    </dgm:pt>
    <dgm:pt modelId="{63844D73-38F1-4452-A7E2-D0AD91461D6F}">
      <dgm:prSet custT="1"/>
      <dgm:spPr/>
      <dgm:t>
        <a:bodyPr/>
        <a:lstStyle/>
        <a:p>
          <a:pPr rtl="0"/>
          <a:r>
            <a:rPr lang="en-US" sz="1300" baseline="0" dirty="0" smtClean="0"/>
            <a:t>Reads Cluster, Pool and Transparent tables</a:t>
          </a:r>
          <a:endParaRPr lang="en-US" sz="1300" baseline="0" dirty="0"/>
        </a:p>
      </dgm:t>
    </dgm:pt>
    <dgm:pt modelId="{D0560CB2-3B95-4282-9899-D3A9EB825160}" type="parTrans" cxnId="{AC8BF6CE-25BB-440B-B796-C02988F77418}">
      <dgm:prSet/>
      <dgm:spPr/>
      <dgm:t>
        <a:bodyPr/>
        <a:lstStyle/>
        <a:p>
          <a:endParaRPr lang="en-US"/>
        </a:p>
      </dgm:t>
    </dgm:pt>
    <dgm:pt modelId="{4297D7DE-C5F2-4860-834C-A50D6431C9E4}" type="sibTrans" cxnId="{AC8BF6CE-25BB-440B-B796-C02988F77418}">
      <dgm:prSet/>
      <dgm:spPr/>
      <dgm:t>
        <a:bodyPr/>
        <a:lstStyle/>
        <a:p>
          <a:endParaRPr lang="en-US"/>
        </a:p>
      </dgm:t>
    </dgm:pt>
    <dgm:pt modelId="{09BD1FE4-EC0F-4EB8-902B-0E1D46FD1F3B}">
      <dgm:prSet custT="1"/>
      <dgm:spPr/>
      <dgm:t>
        <a:bodyPr/>
        <a:lstStyle/>
        <a:p>
          <a:pPr rtl="0"/>
          <a:r>
            <a:rPr lang="en-US" sz="1300" baseline="0" dirty="0" smtClean="0"/>
            <a:t>Including SAP Metadata</a:t>
          </a:r>
          <a:endParaRPr lang="en-US" sz="1300" baseline="0" dirty="0"/>
        </a:p>
      </dgm:t>
    </dgm:pt>
    <dgm:pt modelId="{1C93068B-8314-40DC-9AA4-652AFFA2D929}" type="parTrans" cxnId="{F489CAD4-C72D-445B-80B3-C900C1F6CE24}">
      <dgm:prSet/>
      <dgm:spPr/>
      <dgm:t>
        <a:bodyPr/>
        <a:lstStyle/>
        <a:p>
          <a:endParaRPr lang="en-US"/>
        </a:p>
      </dgm:t>
    </dgm:pt>
    <dgm:pt modelId="{BE9D7E7B-7317-4CD6-AF8C-DC8877974352}" type="sibTrans" cxnId="{F489CAD4-C72D-445B-80B3-C900C1F6CE24}">
      <dgm:prSet/>
      <dgm:spPr/>
      <dgm:t>
        <a:bodyPr/>
        <a:lstStyle/>
        <a:p>
          <a:endParaRPr lang="en-US"/>
        </a:p>
      </dgm:t>
    </dgm:pt>
    <dgm:pt modelId="{2B0B758F-B031-495A-8194-96D10883F1C8}">
      <dgm:prSet custT="1"/>
      <dgm:spPr/>
      <dgm:t>
        <a:bodyPr/>
        <a:lstStyle/>
        <a:p>
          <a:pPr rtl="0"/>
          <a:r>
            <a:rPr lang="en-US" sz="1300" baseline="0" dirty="0" smtClean="0"/>
            <a:t>Extracts tables/views from SAP (standard or custom Z* and Y*)</a:t>
          </a:r>
          <a:endParaRPr lang="en-US" sz="1300" baseline="0" dirty="0"/>
        </a:p>
      </dgm:t>
    </dgm:pt>
    <dgm:pt modelId="{8863CF77-677C-4860-A447-99A4B166454C}" type="parTrans" cxnId="{053FC867-9D48-4326-9CA4-87B3120ED688}">
      <dgm:prSet/>
      <dgm:spPr/>
      <dgm:t>
        <a:bodyPr/>
        <a:lstStyle/>
        <a:p>
          <a:endParaRPr lang="en-US"/>
        </a:p>
      </dgm:t>
    </dgm:pt>
    <dgm:pt modelId="{56200B80-EA51-493A-AC13-119BA0B6BF1E}" type="sibTrans" cxnId="{053FC867-9D48-4326-9CA4-87B3120ED688}">
      <dgm:prSet/>
      <dgm:spPr/>
      <dgm:t>
        <a:bodyPr/>
        <a:lstStyle/>
        <a:p>
          <a:endParaRPr lang="en-US"/>
        </a:p>
      </dgm:t>
    </dgm:pt>
    <dgm:pt modelId="{E038B93A-DB2C-4FBF-97DB-D4C79867D352}">
      <dgm:prSet custT="1"/>
      <dgm:spPr/>
      <dgm:t>
        <a:bodyPr/>
        <a:lstStyle/>
        <a:p>
          <a:pPr rtl="0"/>
          <a:r>
            <a:rPr lang="en-US" sz="1300" baseline="0" dirty="0" smtClean="0"/>
            <a:t>Extracts BW info cubes/BEX queries or ODS/DSO</a:t>
          </a:r>
          <a:endParaRPr lang="en-US" sz="1300" baseline="0" dirty="0"/>
        </a:p>
      </dgm:t>
    </dgm:pt>
    <dgm:pt modelId="{5EB66C60-BF65-4EE6-8836-E77C9420E807}" type="parTrans" cxnId="{4D87B122-3EDD-4484-AE1A-F3A8ECBDE76F}">
      <dgm:prSet/>
      <dgm:spPr/>
      <dgm:t>
        <a:bodyPr/>
        <a:lstStyle/>
        <a:p>
          <a:endParaRPr lang="en-US"/>
        </a:p>
      </dgm:t>
    </dgm:pt>
    <dgm:pt modelId="{965A29F8-31F7-4A89-B33A-37BE6245D29C}" type="sibTrans" cxnId="{4D87B122-3EDD-4484-AE1A-F3A8ECBDE76F}">
      <dgm:prSet/>
      <dgm:spPr/>
      <dgm:t>
        <a:bodyPr/>
        <a:lstStyle/>
        <a:p>
          <a:endParaRPr lang="en-US"/>
        </a:p>
      </dgm:t>
    </dgm:pt>
    <dgm:pt modelId="{80534474-7D75-4A78-8E35-F333BEF7C588}">
      <dgm:prSet/>
      <dgm:spPr/>
      <dgm:t>
        <a:bodyPr/>
        <a:lstStyle/>
        <a:p>
          <a:pPr rtl="0"/>
          <a:endParaRPr lang="en-US" sz="1000" dirty="0"/>
        </a:p>
      </dgm:t>
    </dgm:pt>
    <dgm:pt modelId="{06304138-3F9B-4E7A-97BE-6512540B1160}" type="parTrans" cxnId="{C3A4B227-D76C-46C3-9906-F62DDA26186A}">
      <dgm:prSet/>
      <dgm:spPr/>
      <dgm:t>
        <a:bodyPr/>
        <a:lstStyle/>
        <a:p>
          <a:endParaRPr lang="en-US"/>
        </a:p>
      </dgm:t>
    </dgm:pt>
    <dgm:pt modelId="{569B8215-5C92-4547-AB1C-CAE818B44AEA}" type="sibTrans" cxnId="{C3A4B227-D76C-46C3-9906-F62DDA26186A}">
      <dgm:prSet/>
      <dgm:spPr/>
      <dgm:t>
        <a:bodyPr/>
        <a:lstStyle/>
        <a:p>
          <a:endParaRPr lang="en-US"/>
        </a:p>
      </dgm:t>
    </dgm:pt>
    <dgm:pt modelId="{AB28C658-7675-4788-97F2-7545F97D0B79}">
      <dgm:prSet custT="1"/>
      <dgm:spPr/>
      <dgm:t>
        <a:bodyPr/>
        <a:lstStyle/>
        <a:p>
          <a:pPr rtl="0"/>
          <a:r>
            <a:rPr lang="en-US" sz="1800" b="1" dirty="0" smtClean="0"/>
            <a:t>Compatible with R/3 &gt;= 4.6C and BW &gt;= 3.1</a:t>
          </a:r>
          <a:endParaRPr lang="en-US" sz="1800" dirty="0"/>
        </a:p>
      </dgm:t>
    </dgm:pt>
    <dgm:pt modelId="{914C3F58-68F3-439B-83C2-4B05B017F48B}" type="parTrans" cxnId="{0D82C33B-664E-407F-9E8F-FD76A0259AE5}">
      <dgm:prSet/>
      <dgm:spPr/>
      <dgm:t>
        <a:bodyPr/>
        <a:lstStyle/>
        <a:p>
          <a:endParaRPr lang="en-US"/>
        </a:p>
      </dgm:t>
    </dgm:pt>
    <dgm:pt modelId="{6B889F87-DE38-44FA-AB4A-E0583E9D2150}" type="sibTrans" cxnId="{0D82C33B-664E-407F-9E8F-FD76A0259AE5}">
      <dgm:prSet/>
      <dgm:spPr/>
      <dgm:t>
        <a:bodyPr/>
        <a:lstStyle/>
        <a:p>
          <a:endParaRPr lang="en-US"/>
        </a:p>
      </dgm:t>
    </dgm:pt>
    <dgm:pt modelId="{53A94B24-FB11-4745-A4B0-9B4126C27E84}">
      <dgm:prSet custT="1"/>
      <dgm:spPr/>
      <dgm:t>
        <a:bodyPr/>
        <a:lstStyle/>
        <a:p>
          <a:pPr rtl="0"/>
          <a:r>
            <a:rPr lang="en-US" sz="1300" baseline="0" dirty="0" smtClean="0"/>
            <a:t>Initial certification December 2006</a:t>
          </a:r>
          <a:endParaRPr lang="en-US" sz="1300" baseline="0" dirty="0"/>
        </a:p>
      </dgm:t>
    </dgm:pt>
    <dgm:pt modelId="{5ACE17FF-34DB-4B15-BB99-09A4BD274D3A}" type="parTrans" cxnId="{3F765E8E-4D88-4D3F-B5E6-DD201DC52110}">
      <dgm:prSet/>
      <dgm:spPr/>
      <dgm:t>
        <a:bodyPr/>
        <a:lstStyle/>
        <a:p>
          <a:endParaRPr lang="en-US"/>
        </a:p>
      </dgm:t>
    </dgm:pt>
    <dgm:pt modelId="{4E8A14C8-E3D6-4C82-869C-130A077FB626}" type="sibTrans" cxnId="{3F765E8E-4D88-4D3F-B5E6-DD201DC52110}">
      <dgm:prSet/>
      <dgm:spPr/>
      <dgm:t>
        <a:bodyPr/>
        <a:lstStyle/>
        <a:p>
          <a:endParaRPr lang="en-US"/>
        </a:p>
      </dgm:t>
    </dgm:pt>
    <dgm:pt modelId="{B8BB27FC-B7E8-4E3B-BA7A-C94F448B0553}">
      <dgm:prSet/>
      <dgm:spPr/>
      <dgm:t>
        <a:bodyPr/>
        <a:lstStyle/>
        <a:p>
          <a:pPr rtl="0"/>
          <a:endParaRPr lang="de-DE" sz="1000" dirty="0"/>
        </a:p>
      </dgm:t>
    </dgm:pt>
    <dgm:pt modelId="{50018434-75C8-4CBC-8E35-01E345BA347F}" type="parTrans" cxnId="{9CF380BE-C6AE-429B-AB92-22707C00FC4D}">
      <dgm:prSet/>
      <dgm:spPr/>
      <dgm:t>
        <a:bodyPr/>
        <a:lstStyle/>
        <a:p>
          <a:endParaRPr lang="en-US"/>
        </a:p>
      </dgm:t>
    </dgm:pt>
    <dgm:pt modelId="{3ECDE688-BEFA-4E37-A448-2C7ABE135249}" type="sibTrans" cxnId="{9CF380BE-C6AE-429B-AB92-22707C00FC4D}">
      <dgm:prSet/>
      <dgm:spPr/>
      <dgm:t>
        <a:bodyPr/>
        <a:lstStyle/>
        <a:p>
          <a:endParaRPr lang="en-US"/>
        </a:p>
      </dgm:t>
    </dgm:pt>
    <dgm:pt modelId="{603E9D98-1EF6-414E-9115-C839076DCB9B}">
      <dgm:prSet custT="1"/>
      <dgm:spPr/>
      <dgm:t>
        <a:bodyPr/>
        <a:lstStyle/>
        <a:p>
          <a:pPr rtl="0"/>
          <a:r>
            <a:rPr lang="en-US" sz="1300" baseline="0" dirty="0" smtClean="0"/>
            <a:t>Recertified April 2009</a:t>
          </a:r>
          <a:endParaRPr lang="en-US" sz="1300" baseline="0" dirty="0"/>
        </a:p>
      </dgm:t>
    </dgm:pt>
    <dgm:pt modelId="{491509DE-261D-439F-BA3B-D22EA8FD4E1C}" type="parTrans" cxnId="{0AC93CC2-D590-45EF-8AA1-BDFA2491188B}">
      <dgm:prSet/>
      <dgm:spPr/>
      <dgm:t>
        <a:bodyPr/>
        <a:lstStyle/>
        <a:p>
          <a:endParaRPr lang="en-US"/>
        </a:p>
      </dgm:t>
    </dgm:pt>
    <dgm:pt modelId="{E3F9F5B1-7B56-4AE9-BD9F-270B190CAE19}" type="sibTrans" cxnId="{0AC93CC2-D590-45EF-8AA1-BDFA2491188B}">
      <dgm:prSet/>
      <dgm:spPr/>
      <dgm:t>
        <a:bodyPr/>
        <a:lstStyle/>
        <a:p>
          <a:endParaRPr lang="en-US"/>
        </a:p>
      </dgm:t>
    </dgm:pt>
    <dgm:pt modelId="{14CF0032-E3A1-48E1-B3DD-A0B8C4B32728}">
      <dgm:prSet custT="1"/>
      <dgm:spPr/>
      <dgm:t>
        <a:bodyPr/>
        <a:lstStyle/>
        <a:p>
          <a:pPr rtl="0"/>
          <a:r>
            <a:rPr lang="en-US" sz="1300" baseline="0" dirty="0" smtClean="0"/>
            <a:t>Extracts from SAP queries</a:t>
          </a:r>
          <a:endParaRPr lang="en-US" sz="1300" baseline="0" dirty="0"/>
        </a:p>
      </dgm:t>
    </dgm:pt>
    <dgm:pt modelId="{8A5DB28B-A721-49C2-8971-E9353F202960}" type="parTrans" cxnId="{C8CC385C-F31F-41F0-B25F-2A34E3C09AC6}">
      <dgm:prSet/>
      <dgm:spPr/>
      <dgm:t>
        <a:bodyPr/>
        <a:lstStyle/>
        <a:p>
          <a:endParaRPr lang="en-US"/>
        </a:p>
      </dgm:t>
    </dgm:pt>
    <dgm:pt modelId="{768FF796-94B6-447E-A878-CE24B2FB53FF}" type="sibTrans" cxnId="{C8CC385C-F31F-41F0-B25F-2A34E3C09AC6}">
      <dgm:prSet/>
      <dgm:spPr/>
      <dgm:t>
        <a:bodyPr/>
        <a:lstStyle/>
        <a:p>
          <a:endParaRPr lang="en-US"/>
        </a:p>
      </dgm:t>
    </dgm:pt>
    <dgm:pt modelId="{6B523E3E-16A0-4A3C-8A04-3EBC5230B71C}" type="pres">
      <dgm:prSet presAssocID="{D25D7969-CADB-4150-86E4-9114DB861E5E}" presName="Name0" presStyleCnt="0">
        <dgm:presLayoutVars>
          <dgm:dir/>
          <dgm:animLvl val="lvl"/>
          <dgm:resizeHandles val="exact"/>
        </dgm:presLayoutVars>
      </dgm:prSet>
      <dgm:spPr/>
      <dgm:t>
        <a:bodyPr/>
        <a:lstStyle/>
        <a:p>
          <a:endParaRPr lang="en-US"/>
        </a:p>
      </dgm:t>
    </dgm:pt>
    <dgm:pt modelId="{A3618034-34CB-47CF-8833-63E7D2457D34}" type="pres">
      <dgm:prSet presAssocID="{06C54B06-7EF6-49B7-9409-BD53E1334EB0}" presName="linNode" presStyleCnt="0"/>
      <dgm:spPr/>
    </dgm:pt>
    <dgm:pt modelId="{162D1A24-086E-44EF-AE0F-DB3B9FF3630F}" type="pres">
      <dgm:prSet presAssocID="{06C54B06-7EF6-49B7-9409-BD53E1334EB0}" presName="parentText" presStyleLbl="node1" presStyleIdx="0" presStyleCnt="4">
        <dgm:presLayoutVars>
          <dgm:chMax val="1"/>
          <dgm:bulletEnabled val="1"/>
        </dgm:presLayoutVars>
      </dgm:prSet>
      <dgm:spPr/>
      <dgm:t>
        <a:bodyPr/>
        <a:lstStyle/>
        <a:p>
          <a:endParaRPr lang="en-US"/>
        </a:p>
      </dgm:t>
    </dgm:pt>
    <dgm:pt modelId="{9B47AFB0-CF16-4D4E-9115-4E86795E7C8D}" type="pres">
      <dgm:prSet presAssocID="{06C54B06-7EF6-49B7-9409-BD53E1334EB0}" presName="descendantText" presStyleLbl="alignAccFollowNode1" presStyleIdx="0" presStyleCnt="4">
        <dgm:presLayoutVars>
          <dgm:bulletEnabled val="1"/>
        </dgm:presLayoutVars>
      </dgm:prSet>
      <dgm:spPr/>
      <dgm:t>
        <a:bodyPr/>
        <a:lstStyle/>
        <a:p>
          <a:endParaRPr lang="en-US"/>
        </a:p>
      </dgm:t>
    </dgm:pt>
    <dgm:pt modelId="{10EC6560-B2AB-4AFA-9582-E875264C3572}" type="pres">
      <dgm:prSet presAssocID="{4CB73B9E-9828-468B-B3B7-B8BF6745CAA8}" presName="sp" presStyleCnt="0"/>
      <dgm:spPr/>
    </dgm:pt>
    <dgm:pt modelId="{CA4769FC-A8F0-464C-8B7D-1247C14F9B6E}" type="pres">
      <dgm:prSet presAssocID="{C3C29BD3-122A-4FCB-BFCE-277B0C4F6816}" presName="linNode" presStyleCnt="0"/>
      <dgm:spPr/>
    </dgm:pt>
    <dgm:pt modelId="{E2D08E3D-F1DE-4EE2-84C8-87E064EE396D}" type="pres">
      <dgm:prSet presAssocID="{C3C29BD3-122A-4FCB-BFCE-277B0C4F6816}" presName="parentText" presStyleLbl="node1" presStyleIdx="1" presStyleCnt="4">
        <dgm:presLayoutVars>
          <dgm:chMax val="1"/>
          <dgm:bulletEnabled val="1"/>
        </dgm:presLayoutVars>
      </dgm:prSet>
      <dgm:spPr/>
      <dgm:t>
        <a:bodyPr/>
        <a:lstStyle/>
        <a:p>
          <a:endParaRPr lang="en-US"/>
        </a:p>
      </dgm:t>
    </dgm:pt>
    <dgm:pt modelId="{FED169BB-EA9B-422B-BD29-52ADE67916FC}" type="pres">
      <dgm:prSet presAssocID="{C3C29BD3-122A-4FCB-BFCE-277B0C4F6816}" presName="descendantText" presStyleLbl="alignAccFollowNode1" presStyleIdx="1" presStyleCnt="4">
        <dgm:presLayoutVars>
          <dgm:bulletEnabled val="1"/>
        </dgm:presLayoutVars>
      </dgm:prSet>
      <dgm:spPr/>
      <dgm:t>
        <a:bodyPr/>
        <a:lstStyle/>
        <a:p>
          <a:endParaRPr lang="en-US"/>
        </a:p>
      </dgm:t>
    </dgm:pt>
    <dgm:pt modelId="{035AE84A-B67A-4D8E-A531-C409FBC907E0}" type="pres">
      <dgm:prSet presAssocID="{B61F624C-7F82-42E0-B481-D048FF4CD438}" presName="sp" presStyleCnt="0"/>
      <dgm:spPr/>
    </dgm:pt>
    <dgm:pt modelId="{CF9AC071-2562-4788-802B-237F4A0CCC93}" type="pres">
      <dgm:prSet presAssocID="{972348B3-0982-4F61-A2EF-53059FAF7359}" presName="linNode" presStyleCnt="0"/>
      <dgm:spPr/>
    </dgm:pt>
    <dgm:pt modelId="{D574AD40-C2D6-4861-BDC7-E9B3A9C49EFA}" type="pres">
      <dgm:prSet presAssocID="{972348B3-0982-4F61-A2EF-53059FAF7359}" presName="parentText" presStyleLbl="node1" presStyleIdx="2" presStyleCnt="4">
        <dgm:presLayoutVars>
          <dgm:chMax val="1"/>
          <dgm:bulletEnabled val="1"/>
        </dgm:presLayoutVars>
      </dgm:prSet>
      <dgm:spPr/>
      <dgm:t>
        <a:bodyPr/>
        <a:lstStyle/>
        <a:p>
          <a:endParaRPr lang="en-US"/>
        </a:p>
      </dgm:t>
    </dgm:pt>
    <dgm:pt modelId="{E3505EF2-84CE-4A1B-9FBB-D81867E7FB3A}" type="pres">
      <dgm:prSet presAssocID="{972348B3-0982-4F61-A2EF-53059FAF7359}" presName="descendantText" presStyleLbl="alignAccFollowNode1" presStyleIdx="2" presStyleCnt="4" custScaleY="128529">
        <dgm:presLayoutVars>
          <dgm:bulletEnabled val="1"/>
        </dgm:presLayoutVars>
      </dgm:prSet>
      <dgm:spPr/>
      <dgm:t>
        <a:bodyPr/>
        <a:lstStyle/>
        <a:p>
          <a:endParaRPr lang="en-US"/>
        </a:p>
      </dgm:t>
    </dgm:pt>
    <dgm:pt modelId="{6BDD42EE-46C1-4772-ACFE-144356221D39}" type="pres">
      <dgm:prSet presAssocID="{D8526534-9F7B-49E2-B419-71E7B8E1FD93}" presName="sp" presStyleCnt="0"/>
      <dgm:spPr/>
    </dgm:pt>
    <dgm:pt modelId="{4C4AAADE-3F13-4751-955E-E833EC4C6DB8}" type="pres">
      <dgm:prSet presAssocID="{AB28C658-7675-4788-97F2-7545F97D0B79}" presName="linNode" presStyleCnt="0"/>
      <dgm:spPr/>
    </dgm:pt>
    <dgm:pt modelId="{A079909C-4EC0-4FDB-922B-48DC4CDDFBF4}" type="pres">
      <dgm:prSet presAssocID="{AB28C658-7675-4788-97F2-7545F97D0B79}" presName="parentText" presStyleLbl="node1" presStyleIdx="3" presStyleCnt="4">
        <dgm:presLayoutVars>
          <dgm:chMax val="1"/>
          <dgm:bulletEnabled val="1"/>
        </dgm:presLayoutVars>
      </dgm:prSet>
      <dgm:spPr/>
      <dgm:t>
        <a:bodyPr/>
        <a:lstStyle/>
        <a:p>
          <a:endParaRPr lang="en-US"/>
        </a:p>
      </dgm:t>
    </dgm:pt>
    <dgm:pt modelId="{17C24068-4A15-4F0F-B2C1-BEB51D8E12EA}" type="pres">
      <dgm:prSet presAssocID="{AB28C658-7675-4788-97F2-7545F97D0B79}" presName="descendantText" presStyleLbl="alignAccFollowNode1" presStyleIdx="3" presStyleCnt="4">
        <dgm:presLayoutVars>
          <dgm:bulletEnabled val="1"/>
        </dgm:presLayoutVars>
      </dgm:prSet>
      <dgm:spPr/>
      <dgm:t>
        <a:bodyPr/>
        <a:lstStyle/>
        <a:p>
          <a:endParaRPr lang="en-US"/>
        </a:p>
      </dgm:t>
    </dgm:pt>
  </dgm:ptLst>
  <dgm:cxnLst>
    <dgm:cxn modelId="{905A5978-FC49-441A-BEC3-449F87611CF4}" srcId="{C3C29BD3-122A-4FCB-BFCE-277B0C4F6816}" destId="{87832642-46FB-4C0D-B90C-69FC06F2CDD9}" srcOrd="0" destOrd="0" parTransId="{CEA1AF4E-F6EB-415B-8334-051832D7B3CC}" sibTransId="{76C092F6-68E3-4B28-AFD6-C616B3B95523}"/>
    <dgm:cxn modelId="{99B97180-5613-4D58-BCA3-827E883AD430}" type="presOf" srcId="{DAC691FD-1467-4F20-8E44-D092E65F2DE3}" destId="{9B47AFB0-CF16-4D4E-9115-4E86795E7C8D}" srcOrd="0" destOrd="0" presId="urn:microsoft.com/office/officeart/2005/8/layout/vList5"/>
    <dgm:cxn modelId="{0D82C33B-664E-407F-9E8F-FD76A0259AE5}" srcId="{D25D7969-CADB-4150-86E4-9114DB861E5E}" destId="{AB28C658-7675-4788-97F2-7545F97D0B79}" srcOrd="3" destOrd="0" parTransId="{914C3F58-68F3-439B-83C2-4B05B017F48B}" sibTransId="{6B889F87-DE38-44FA-AB4A-E0583E9D2150}"/>
    <dgm:cxn modelId="{8F0A5E3F-2152-4D85-9F25-699F5376C36B}" type="presOf" srcId="{B8BB27FC-B7E8-4E3B-BA7A-C94F448B0553}" destId="{17C24068-4A15-4F0F-B2C1-BEB51D8E12EA}" srcOrd="0" destOrd="2" presId="urn:microsoft.com/office/officeart/2005/8/layout/vList5"/>
    <dgm:cxn modelId="{434F18AF-2144-42EA-9BF0-C5FFB4A84BE0}" type="presOf" srcId="{603E9D98-1EF6-414E-9115-C839076DCB9B}" destId="{17C24068-4A15-4F0F-B2C1-BEB51D8E12EA}" srcOrd="0" destOrd="1" presId="urn:microsoft.com/office/officeart/2005/8/layout/vList5"/>
    <dgm:cxn modelId="{4E7A194F-24A5-4C9E-87B7-6454B920B8EC}" srcId="{D25D7969-CADB-4150-86E4-9114DB861E5E}" destId="{972348B3-0982-4F61-A2EF-53059FAF7359}" srcOrd="2" destOrd="0" parTransId="{D15ED74B-532E-461F-A586-BC4CC3FE32CB}" sibTransId="{D8526534-9F7B-49E2-B419-71E7B8E1FD93}"/>
    <dgm:cxn modelId="{4E38B13C-E4B4-4771-83E4-224847D481DD}" type="presOf" srcId="{53A94B24-FB11-4745-A4B0-9B4126C27E84}" destId="{17C24068-4A15-4F0F-B2C1-BEB51D8E12EA}" srcOrd="0" destOrd="0" presId="urn:microsoft.com/office/officeart/2005/8/layout/vList5"/>
    <dgm:cxn modelId="{1F468252-EB13-4299-93D5-E160C08C4552}" type="presOf" srcId="{059EB03F-CD24-40DB-B5A5-E0B6AC7248A3}" destId="{9B47AFB0-CF16-4D4E-9115-4E86795E7C8D}" srcOrd="0" destOrd="2" presId="urn:microsoft.com/office/officeart/2005/8/layout/vList5"/>
    <dgm:cxn modelId="{097EEEEF-1B01-4A65-A6B6-D816CB2D75D7}" type="presOf" srcId="{63844D73-38F1-4452-A7E2-D0AD91461D6F}" destId="{E3505EF2-84CE-4A1B-9FBB-D81867E7FB3A}" srcOrd="0" destOrd="0" presId="urn:microsoft.com/office/officeart/2005/8/layout/vList5"/>
    <dgm:cxn modelId="{5A9D521A-C8F8-42DD-BBA1-4B63B6026978}" type="presOf" srcId="{AB28C658-7675-4788-97F2-7545F97D0B79}" destId="{A079909C-4EC0-4FDB-922B-48DC4CDDFBF4}" srcOrd="0" destOrd="0" presId="urn:microsoft.com/office/officeart/2005/8/layout/vList5"/>
    <dgm:cxn modelId="{C8CC385C-F31F-41F0-B25F-2A34E3C09AC6}" srcId="{972348B3-0982-4F61-A2EF-53059FAF7359}" destId="{14CF0032-E3A1-48E1-B3DD-A0B8C4B32728}" srcOrd="4" destOrd="0" parTransId="{8A5DB28B-A721-49C2-8971-E9353F202960}" sibTransId="{768FF796-94B6-447E-A878-CE24B2FB53FF}"/>
    <dgm:cxn modelId="{AC8BF6CE-25BB-440B-B796-C02988F77418}" srcId="{972348B3-0982-4F61-A2EF-53059FAF7359}" destId="{63844D73-38F1-4452-A7E2-D0AD91461D6F}" srcOrd="0" destOrd="0" parTransId="{D0560CB2-3B95-4282-9899-D3A9EB825160}" sibTransId="{4297D7DE-C5F2-4860-834C-A50D6431C9E4}"/>
    <dgm:cxn modelId="{9DE83740-C193-4400-8E91-188EE35F4AE9}" type="presOf" srcId="{01BE2682-0EE1-408D-BB14-CB937E2A9002}" destId="{9B47AFB0-CF16-4D4E-9115-4E86795E7C8D}" srcOrd="0" destOrd="1" presId="urn:microsoft.com/office/officeart/2005/8/layout/vList5"/>
    <dgm:cxn modelId="{4D87B122-3EDD-4484-AE1A-F3A8ECBDE76F}" srcId="{972348B3-0982-4F61-A2EF-53059FAF7359}" destId="{E038B93A-DB2C-4FBF-97DB-D4C79867D352}" srcOrd="3" destOrd="0" parTransId="{5EB66C60-BF65-4EE6-8836-E77C9420E807}" sibTransId="{965A29F8-31F7-4A89-B33A-37BE6245D29C}"/>
    <dgm:cxn modelId="{A0DA7AB0-C293-4ADC-BACA-8675B8EE8C9E}" type="presOf" srcId="{06C54B06-7EF6-49B7-9409-BD53E1334EB0}" destId="{162D1A24-086E-44EF-AE0F-DB3B9FF3630F}" srcOrd="0" destOrd="0" presId="urn:microsoft.com/office/officeart/2005/8/layout/vList5"/>
    <dgm:cxn modelId="{053FC867-9D48-4326-9CA4-87B3120ED688}" srcId="{972348B3-0982-4F61-A2EF-53059FAF7359}" destId="{2B0B758F-B031-495A-8194-96D10883F1C8}" srcOrd="2" destOrd="0" parTransId="{8863CF77-677C-4860-A447-99A4B166454C}" sibTransId="{56200B80-EA51-493A-AC13-119BA0B6BF1E}"/>
    <dgm:cxn modelId="{3F765E8E-4D88-4D3F-B5E6-DD201DC52110}" srcId="{AB28C658-7675-4788-97F2-7545F97D0B79}" destId="{53A94B24-FB11-4745-A4B0-9B4126C27E84}" srcOrd="0" destOrd="0" parTransId="{5ACE17FF-34DB-4B15-BB99-09A4BD274D3A}" sibTransId="{4E8A14C8-E3D6-4C82-869C-130A077FB626}"/>
    <dgm:cxn modelId="{E05A56FD-FE2E-4E7E-A8DC-075BC0A77609}" srcId="{06C54B06-7EF6-49B7-9409-BD53E1334EB0}" destId="{059EB03F-CD24-40DB-B5A5-E0B6AC7248A3}" srcOrd="2" destOrd="0" parTransId="{9C86D1A3-2A60-497B-BD09-CF1070E9ED1C}" sibTransId="{2B972891-9D44-4035-99E7-38AEA2FA05B0}"/>
    <dgm:cxn modelId="{F489CAD4-C72D-445B-80B3-C900C1F6CE24}" srcId="{972348B3-0982-4F61-A2EF-53059FAF7359}" destId="{09BD1FE4-EC0F-4EB8-902B-0E1D46FD1F3B}" srcOrd="1" destOrd="0" parTransId="{1C93068B-8314-40DC-9AA4-652AFFA2D929}" sibTransId="{BE9D7E7B-7317-4CD6-AF8C-DC8877974352}"/>
    <dgm:cxn modelId="{60E4B41C-5983-4493-AB7E-C209C5F0852C}" type="presOf" srcId="{2B0B758F-B031-495A-8194-96D10883F1C8}" destId="{E3505EF2-84CE-4A1B-9FBB-D81867E7FB3A}" srcOrd="0" destOrd="2" presId="urn:microsoft.com/office/officeart/2005/8/layout/vList5"/>
    <dgm:cxn modelId="{E36B3682-82DF-4C65-AEED-3DB37978ECA3}" srcId="{06C54B06-7EF6-49B7-9409-BD53E1334EB0}" destId="{01BE2682-0EE1-408D-BB14-CB937E2A9002}" srcOrd="1" destOrd="0" parTransId="{45F6402B-9D69-41B0-89A6-74C81186D33B}" sibTransId="{6521CB6E-AA53-4E7B-B0A6-E627B6FAC900}"/>
    <dgm:cxn modelId="{0D925AA1-74DD-42E1-B0A6-1D71B3B110F0}" type="presOf" srcId="{09BD1FE4-EC0F-4EB8-902B-0E1D46FD1F3B}" destId="{E3505EF2-84CE-4A1B-9FBB-D81867E7FB3A}" srcOrd="0" destOrd="1" presId="urn:microsoft.com/office/officeart/2005/8/layout/vList5"/>
    <dgm:cxn modelId="{5A875EF3-24DC-419B-8134-DADD01569E74}" type="presOf" srcId="{14CF0032-E3A1-48E1-B3DD-A0B8C4B32728}" destId="{E3505EF2-84CE-4A1B-9FBB-D81867E7FB3A}" srcOrd="0" destOrd="4" presId="urn:microsoft.com/office/officeart/2005/8/layout/vList5"/>
    <dgm:cxn modelId="{C3A4B227-D76C-46C3-9906-F62DDA26186A}" srcId="{972348B3-0982-4F61-A2EF-53059FAF7359}" destId="{80534474-7D75-4A78-8E35-F333BEF7C588}" srcOrd="5" destOrd="0" parTransId="{06304138-3F9B-4E7A-97BE-6512540B1160}" sibTransId="{569B8215-5C92-4547-AB1C-CAE818B44AEA}"/>
    <dgm:cxn modelId="{E7E46A03-731C-43DE-A809-B9D1BB8585C8}" type="presOf" srcId="{D25D7969-CADB-4150-86E4-9114DB861E5E}" destId="{6B523E3E-16A0-4A3C-8A04-3EBC5230B71C}" srcOrd="0" destOrd="0" presId="urn:microsoft.com/office/officeart/2005/8/layout/vList5"/>
    <dgm:cxn modelId="{A91EB4A0-52AF-4429-B5E1-BFE93B70CFAF}" srcId="{D25D7969-CADB-4150-86E4-9114DB861E5E}" destId="{C3C29BD3-122A-4FCB-BFCE-277B0C4F6816}" srcOrd="1" destOrd="0" parTransId="{EC8B833C-7211-4DA8-A531-61CE82A9E845}" sibTransId="{B61F624C-7F82-42E0-B481-D048FF4CD438}"/>
    <dgm:cxn modelId="{5FE114F7-193F-4348-8C26-CD00BCF545E9}" type="presOf" srcId="{87832642-46FB-4C0D-B90C-69FC06F2CDD9}" destId="{FED169BB-EA9B-422B-BD29-52ADE67916FC}" srcOrd="0" destOrd="0" presId="urn:microsoft.com/office/officeart/2005/8/layout/vList5"/>
    <dgm:cxn modelId="{C65BC2BC-C14F-447E-9721-D1C256046BF8}" srcId="{06C54B06-7EF6-49B7-9409-BD53E1334EB0}" destId="{DAC691FD-1467-4F20-8E44-D092E65F2DE3}" srcOrd="0" destOrd="0" parTransId="{ADB708B6-7DCB-4C3F-97DC-FC24C186EDD4}" sibTransId="{14E02ECD-A18F-45E7-B72E-C7DF0A101CD4}"/>
    <dgm:cxn modelId="{0AC93CC2-D590-45EF-8AA1-BDFA2491188B}" srcId="{AB28C658-7675-4788-97F2-7545F97D0B79}" destId="{603E9D98-1EF6-414E-9115-C839076DCB9B}" srcOrd="1" destOrd="0" parTransId="{491509DE-261D-439F-BA3B-D22EA8FD4E1C}" sibTransId="{E3F9F5B1-7B56-4AE9-BD9F-270B190CAE19}"/>
    <dgm:cxn modelId="{BC15E575-7495-43C6-A86A-0D902F0984E6}" type="presOf" srcId="{80534474-7D75-4A78-8E35-F333BEF7C588}" destId="{E3505EF2-84CE-4A1B-9FBB-D81867E7FB3A}" srcOrd="0" destOrd="5" presId="urn:microsoft.com/office/officeart/2005/8/layout/vList5"/>
    <dgm:cxn modelId="{D4BC772B-249B-49D4-85CC-7F5961BC4500}" type="presOf" srcId="{972348B3-0982-4F61-A2EF-53059FAF7359}" destId="{D574AD40-C2D6-4861-BDC7-E9B3A9C49EFA}" srcOrd="0" destOrd="0" presId="urn:microsoft.com/office/officeart/2005/8/layout/vList5"/>
    <dgm:cxn modelId="{08A810FD-0AA4-4FAF-B754-BC6CB0454AB2}" type="presOf" srcId="{E038B93A-DB2C-4FBF-97DB-D4C79867D352}" destId="{E3505EF2-84CE-4A1B-9FBB-D81867E7FB3A}" srcOrd="0" destOrd="3" presId="urn:microsoft.com/office/officeart/2005/8/layout/vList5"/>
    <dgm:cxn modelId="{9CF380BE-C6AE-429B-AB92-22707C00FC4D}" srcId="{AB28C658-7675-4788-97F2-7545F97D0B79}" destId="{B8BB27FC-B7E8-4E3B-BA7A-C94F448B0553}" srcOrd="2" destOrd="0" parTransId="{50018434-75C8-4CBC-8E35-01E345BA347F}" sibTransId="{3ECDE688-BEFA-4E37-A448-2C7ABE135249}"/>
    <dgm:cxn modelId="{92A7B1F0-D09F-495C-9901-3A6E23D41634}" type="presOf" srcId="{C3C29BD3-122A-4FCB-BFCE-277B0C4F6816}" destId="{E2D08E3D-F1DE-4EE2-84C8-87E064EE396D}" srcOrd="0" destOrd="0" presId="urn:microsoft.com/office/officeart/2005/8/layout/vList5"/>
    <dgm:cxn modelId="{26409236-97A0-4713-AC49-EB2D01FED179}" srcId="{D25D7969-CADB-4150-86E4-9114DB861E5E}" destId="{06C54B06-7EF6-49B7-9409-BD53E1334EB0}" srcOrd="0" destOrd="0" parTransId="{1B664F8D-9927-43A3-8791-780666CC6BCC}" sibTransId="{4CB73B9E-9828-468B-B3B7-B8BF6745CAA8}"/>
    <dgm:cxn modelId="{AA90A7C1-A4C1-4DEF-9F7B-B5D7A19FB481}" type="presParOf" srcId="{6B523E3E-16A0-4A3C-8A04-3EBC5230B71C}" destId="{A3618034-34CB-47CF-8833-63E7D2457D34}" srcOrd="0" destOrd="0" presId="urn:microsoft.com/office/officeart/2005/8/layout/vList5"/>
    <dgm:cxn modelId="{9CF0E2A9-6D65-465F-8411-EAFC9580B632}" type="presParOf" srcId="{A3618034-34CB-47CF-8833-63E7D2457D34}" destId="{162D1A24-086E-44EF-AE0F-DB3B9FF3630F}" srcOrd="0" destOrd="0" presId="urn:microsoft.com/office/officeart/2005/8/layout/vList5"/>
    <dgm:cxn modelId="{169D715A-C2D7-4379-A3F9-EA9BA3E55440}" type="presParOf" srcId="{A3618034-34CB-47CF-8833-63E7D2457D34}" destId="{9B47AFB0-CF16-4D4E-9115-4E86795E7C8D}" srcOrd="1" destOrd="0" presId="urn:microsoft.com/office/officeart/2005/8/layout/vList5"/>
    <dgm:cxn modelId="{3FCA1C09-1A76-458A-8CE5-3B5357E94606}" type="presParOf" srcId="{6B523E3E-16A0-4A3C-8A04-3EBC5230B71C}" destId="{10EC6560-B2AB-4AFA-9582-E875264C3572}" srcOrd="1" destOrd="0" presId="urn:microsoft.com/office/officeart/2005/8/layout/vList5"/>
    <dgm:cxn modelId="{13ED59AD-C3B8-4E7A-BF3B-4A18234B8E49}" type="presParOf" srcId="{6B523E3E-16A0-4A3C-8A04-3EBC5230B71C}" destId="{CA4769FC-A8F0-464C-8B7D-1247C14F9B6E}" srcOrd="2" destOrd="0" presId="urn:microsoft.com/office/officeart/2005/8/layout/vList5"/>
    <dgm:cxn modelId="{AFF8AEA3-8EC3-4B00-B271-216A36955175}" type="presParOf" srcId="{CA4769FC-A8F0-464C-8B7D-1247C14F9B6E}" destId="{E2D08E3D-F1DE-4EE2-84C8-87E064EE396D}" srcOrd="0" destOrd="0" presId="urn:microsoft.com/office/officeart/2005/8/layout/vList5"/>
    <dgm:cxn modelId="{30ABB593-A38D-4B7A-B607-5151040DCB61}" type="presParOf" srcId="{CA4769FC-A8F0-464C-8B7D-1247C14F9B6E}" destId="{FED169BB-EA9B-422B-BD29-52ADE67916FC}" srcOrd="1" destOrd="0" presId="urn:microsoft.com/office/officeart/2005/8/layout/vList5"/>
    <dgm:cxn modelId="{8060F2BF-07E6-4D63-BA8E-73C3DD86C363}" type="presParOf" srcId="{6B523E3E-16A0-4A3C-8A04-3EBC5230B71C}" destId="{035AE84A-B67A-4D8E-A531-C409FBC907E0}" srcOrd="3" destOrd="0" presId="urn:microsoft.com/office/officeart/2005/8/layout/vList5"/>
    <dgm:cxn modelId="{BF5B95C3-91B9-4666-9B01-1C5464F5941D}" type="presParOf" srcId="{6B523E3E-16A0-4A3C-8A04-3EBC5230B71C}" destId="{CF9AC071-2562-4788-802B-237F4A0CCC93}" srcOrd="4" destOrd="0" presId="urn:microsoft.com/office/officeart/2005/8/layout/vList5"/>
    <dgm:cxn modelId="{682C6D04-921D-40B9-9CE5-CA13A7068B89}" type="presParOf" srcId="{CF9AC071-2562-4788-802B-237F4A0CCC93}" destId="{D574AD40-C2D6-4861-BDC7-E9B3A9C49EFA}" srcOrd="0" destOrd="0" presId="urn:microsoft.com/office/officeart/2005/8/layout/vList5"/>
    <dgm:cxn modelId="{93A3AC71-B39F-4B25-AA8E-4AA020EFFE6D}" type="presParOf" srcId="{CF9AC071-2562-4788-802B-237F4A0CCC93}" destId="{E3505EF2-84CE-4A1B-9FBB-D81867E7FB3A}" srcOrd="1" destOrd="0" presId="urn:microsoft.com/office/officeart/2005/8/layout/vList5"/>
    <dgm:cxn modelId="{7569D37A-D4A4-45FC-97AF-DD6B6AB2E0ED}" type="presParOf" srcId="{6B523E3E-16A0-4A3C-8A04-3EBC5230B71C}" destId="{6BDD42EE-46C1-4772-ACFE-144356221D39}" srcOrd="5" destOrd="0" presId="urn:microsoft.com/office/officeart/2005/8/layout/vList5"/>
    <dgm:cxn modelId="{B43EFFD2-CC52-4405-9945-1CD760A3408F}" type="presParOf" srcId="{6B523E3E-16A0-4A3C-8A04-3EBC5230B71C}" destId="{4C4AAADE-3F13-4751-955E-E833EC4C6DB8}" srcOrd="6" destOrd="0" presId="urn:microsoft.com/office/officeart/2005/8/layout/vList5"/>
    <dgm:cxn modelId="{589A3611-5240-4965-A7A2-8935FB7B25D2}" type="presParOf" srcId="{4C4AAADE-3F13-4751-955E-E833EC4C6DB8}" destId="{A079909C-4EC0-4FDB-922B-48DC4CDDFBF4}" srcOrd="0" destOrd="0" presId="urn:microsoft.com/office/officeart/2005/8/layout/vList5"/>
    <dgm:cxn modelId="{28D59E25-BA3B-4C05-832C-0FEB6591AAEE}" type="presParOf" srcId="{4C4AAADE-3F13-4751-955E-E833EC4C6DB8}" destId="{17C24068-4A15-4F0F-B2C1-BEB51D8E12E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A471AA-4120-444E-9CFE-E041F4DA9DC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3960E19-63DC-416F-9C8C-57CAF493F19B}">
      <dgm:prSet custT="1"/>
      <dgm:spPr/>
      <dgm:t>
        <a:bodyPr/>
        <a:lstStyle/>
        <a:p>
          <a:pPr algn="l" rtl="0"/>
          <a:r>
            <a:rPr lang="en-US" sz="1400" dirty="0" smtClean="0"/>
            <a:t>Access to SAP data using SAP latest </a:t>
          </a:r>
          <a:r>
            <a:rPr lang="en-US" sz="1400" dirty="0" err="1" smtClean="0"/>
            <a:t>Netweaver</a:t>
          </a:r>
          <a:r>
            <a:rPr lang="en-US" sz="1400" dirty="0" smtClean="0"/>
            <a:t> RFC</a:t>
          </a:r>
          <a:endParaRPr lang="en-US" sz="1400" dirty="0"/>
        </a:p>
      </dgm:t>
    </dgm:pt>
    <dgm:pt modelId="{940B0352-71F7-4FAF-896F-4FD77B9F937C}" type="parTrans" cxnId="{F1ED3A86-5CE0-48A7-A23A-EDCC59E67286}">
      <dgm:prSet/>
      <dgm:spPr/>
      <dgm:t>
        <a:bodyPr/>
        <a:lstStyle/>
        <a:p>
          <a:endParaRPr lang="en-US"/>
        </a:p>
      </dgm:t>
    </dgm:pt>
    <dgm:pt modelId="{192DABC9-6554-4843-8633-15CB9658CC33}" type="sibTrans" cxnId="{F1ED3A86-5CE0-48A7-A23A-EDCC59E67286}">
      <dgm:prSet/>
      <dgm:spPr/>
      <dgm:t>
        <a:bodyPr/>
        <a:lstStyle/>
        <a:p>
          <a:endParaRPr lang="en-US"/>
        </a:p>
      </dgm:t>
    </dgm:pt>
    <dgm:pt modelId="{18836F02-D95D-4EE8-A90A-43C6BA5166F5}">
      <dgm:prSet custT="1"/>
      <dgm:spPr/>
      <dgm:t>
        <a:bodyPr/>
        <a:lstStyle/>
        <a:p>
          <a:pPr algn="l" rtl="0"/>
          <a:r>
            <a:rPr lang="en-US" sz="1400" dirty="0" smtClean="0"/>
            <a:t>No dependencies on other products (e.g. SAPGUI, </a:t>
          </a:r>
          <a:r>
            <a:rPr lang="en-US" sz="1400" dirty="0" err="1" smtClean="0"/>
            <a:t>Bex</a:t>
          </a:r>
          <a:r>
            <a:rPr lang="en-US" sz="1200" dirty="0" smtClean="0"/>
            <a:t>)</a:t>
          </a:r>
          <a:endParaRPr lang="en-US" sz="1200" dirty="0"/>
        </a:p>
      </dgm:t>
    </dgm:pt>
    <dgm:pt modelId="{EA29AF8E-6AAD-4CE2-8F7B-C8B9082E73E4}" type="parTrans" cxnId="{4DCB01E5-7872-489C-B685-06C54F69C4A9}">
      <dgm:prSet/>
      <dgm:spPr/>
      <dgm:t>
        <a:bodyPr/>
        <a:lstStyle/>
        <a:p>
          <a:endParaRPr lang="en-US"/>
        </a:p>
      </dgm:t>
    </dgm:pt>
    <dgm:pt modelId="{C7D76C6F-63E0-4E3C-9643-2C4B1B3729A4}" type="sibTrans" cxnId="{4DCB01E5-7872-489C-B685-06C54F69C4A9}">
      <dgm:prSet/>
      <dgm:spPr/>
      <dgm:t>
        <a:bodyPr/>
        <a:lstStyle/>
        <a:p>
          <a:endParaRPr lang="en-US"/>
        </a:p>
      </dgm:t>
    </dgm:pt>
    <dgm:pt modelId="{E5B2E615-D049-4844-8952-C6C86160966D}">
      <dgm:prSet custT="1"/>
      <dgm:spPr/>
      <dgm:t>
        <a:bodyPr/>
        <a:lstStyle/>
        <a:p>
          <a:pPr algn="l" rtl="0"/>
          <a:r>
            <a:rPr lang="en-US" sz="1400" dirty="0" smtClean="0"/>
            <a:t>Field level security</a:t>
          </a:r>
          <a:endParaRPr lang="en-US" sz="1400" dirty="0"/>
        </a:p>
      </dgm:t>
    </dgm:pt>
    <dgm:pt modelId="{14F83E7E-00A8-463E-83AB-9918BC16FC8C}" type="parTrans" cxnId="{402B0C62-62E2-4AA6-9559-00B8C5E3C183}">
      <dgm:prSet/>
      <dgm:spPr/>
      <dgm:t>
        <a:bodyPr/>
        <a:lstStyle/>
        <a:p>
          <a:endParaRPr lang="en-US"/>
        </a:p>
      </dgm:t>
    </dgm:pt>
    <dgm:pt modelId="{2CB1E69C-4C90-48CB-A826-C1B1F898C0A8}" type="sibTrans" cxnId="{402B0C62-62E2-4AA6-9559-00B8C5E3C183}">
      <dgm:prSet/>
      <dgm:spPr/>
      <dgm:t>
        <a:bodyPr/>
        <a:lstStyle/>
        <a:p>
          <a:endParaRPr lang="en-US"/>
        </a:p>
      </dgm:t>
    </dgm:pt>
    <dgm:pt modelId="{7A79600B-DE06-45C4-93A2-4315718EEC6B}">
      <dgm:prSet custT="1"/>
      <dgm:spPr/>
      <dgm:t>
        <a:bodyPr/>
        <a:lstStyle/>
        <a:p>
          <a:pPr algn="l" rtl="0"/>
          <a:r>
            <a:rPr lang="en-US" sz="1400" dirty="0" smtClean="0"/>
            <a:t>Zero administration </a:t>
          </a:r>
          <a:endParaRPr lang="en-US" sz="1400" dirty="0"/>
        </a:p>
      </dgm:t>
    </dgm:pt>
    <dgm:pt modelId="{6BE2815E-154D-4F63-86FB-2F077ABC2C7A}" type="parTrans" cxnId="{407B97A8-594F-4658-89AA-660F0AC2CB3B}">
      <dgm:prSet/>
      <dgm:spPr/>
      <dgm:t>
        <a:bodyPr/>
        <a:lstStyle/>
        <a:p>
          <a:endParaRPr lang="en-US"/>
        </a:p>
      </dgm:t>
    </dgm:pt>
    <dgm:pt modelId="{D4C8615F-C788-4917-A78D-8E168C9530CD}" type="sibTrans" cxnId="{407B97A8-594F-4658-89AA-660F0AC2CB3B}">
      <dgm:prSet/>
      <dgm:spPr/>
      <dgm:t>
        <a:bodyPr/>
        <a:lstStyle/>
        <a:p>
          <a:endParaRPr lang="en-US"/>
        </a:p>
      </dgm:t>
    </dgm:pt>
    <dgm:pt modelId="{BB76166C-6FF4-4A1D-83BE-7DAEEF1AC71E}">
      <dgm:prSet custT="1"/>
      <dgm:spPr/>
      <dgm:t>
        <a:bodyPr/>
        <a:lstStyle/>
        <a:p>
          <a:pPr algn="l" rtl="0"/>
          <a:r>
            <a:rPr lang="en-US" sz="1400" dirty="0" smtClean="0"/>
            <a:t>One connector to multiple SAP servers (DEV, QAS, PRD)</a:t>
          </a:r>
          <a:endParaRPr lang="en-US" sz="1400" dirty="0"/>
        </a:p>
      </dgm:t>
    </dgm:pt>
    <dgm:pt modelId="{CBFC56BE-94B7-43AE-B5B3-BD4A99B61D36}" type="parTrans" cxnId="{09BC9B21-9E0B-402A-8CFF-D628D8EA49A1}">
      <dgm:prSet/>
      <dgm:spPr/>
      <dgm:t>
        <a:bodyPr/>
        <a:lstStyle/>
        <a:p>
          <a:endParaRPr lang="en-US"/>
        </a:p>
      </dgm:t>
    </dgm:pt>
    <dgm:pt modelId="{C55383AE-1C37-4AEE-B61B-043AECC54460}" type="sibTrans" cxnId="{09BC9B21-9E0B-402A-8CFF-D628D8EA49A1}">
      <dgm:prSet/>
      <dgm:spPr/>
      <dgm:t>
        <a:bodyPr/>
        <a:lstStyle/>
        <a:p>
          <a:endParaRPr lang="en-US"/>
        </a:p>
      </dgm:t>
    </dgm:pt>
    <dgm:pt modelId="{D4E29099-FC2F-48D6-ABD0-67CFB1609A63}">
      <dgm:prSet custT="1"/>
      <dgm:spPr/>
      <dgm:t>
        <a:bodyPr/>
        <a:lstStyle/>
        <a:p>
          <a:pPr algn="l" rtl="0"/>
          <a:r>
            <a:rPr lang="en-US" sz="1400" dirty="0" smtClean="0"/>
            <a:t>Parallel downloads</a:t>
          </a:r>
          <a:endParaRPr lang="en-US" sz="1400" dirty="0"/>
        </a:p>
      </dgm:t>
    </dgm:pt>
    <dgm:pt modelId="{3C7284D8-C0A2-4369-B9E4-2766CA4FA4D8}" type="parTrans" cxnId="{2D309436-F913-470C-89F8-372A2EA1CD1D}">
      <dgm:prSet/>
      <dgm:spPr/>
      <dgm:t>
        <a:bodyPr/>
        <a:lstStyle/>
        <a:p>
          <a:endParaRPr lang="en-US"/>
        </a:p>
      </dgm:t>
    </dgm:pt>
    <dgm:pt modelId="{9401A0C3-7B3F-4DE2-AE8C-A45F36D42804}" type="sibTrans" cxnId="{2D309436-F913-470C-89F8-372A2EA1CD1D}">
      <dgm:prSet/>
      <dgm:spPr/>
      <dgm:t>
        <a:bodyPr/>
        <a:lstStyle/>
        <a:p>
          <a:endParaRPr lang="en-US"/>
        </a:p>
      </dgm:t>
    </dgm:pt>
    <dgm:pt modelId="{DB45D9C2-E6FF-4792-89DD-BFCEFF13EE5C}">
      <dgm:prSet custT="1"/>
      <dgm:spPr/>
      <dgm:t>
        <a:bodyPr/>
        <a:lstStyle/>
        <a:p>
          <a:pPr algn="l" rtl="0"/>
          <a:r>
            <a:rPr lang="en-US" sz="1400" dirty="0" smtClean="0"/>
            <a:t>No extra hardware (coexists with QV Development and Publisher)</a:t>
          </a:r>
          <a:endParaRPr lang="en-US" sz="1400" dirty="0"/>
        </a:p>
      </dgm:t>
    </dgm:pt>
    <dgm:pt modelId="{A2E10828-428A-456F-A6DA-7D0A3A1796E7}" type="parTrans" cxnId="{E71034B9-64BE-47A3-BA5E-6AD6ABB4F3F2}">
      <dgm:prSet/>
      <dgm:spPr/>
      <dgm:t>
        <a:bodyPr/>
        <a:lstStyle/>
        <a:p>
          <a:endParaRPr lang="en-US"/>
        </a:p>
      </dgm:t>
    </dgm:pt>
    <dgm:pt modelId="{088C5F80-D0FB-4895-8545-D0FBCFD91561}" type="sibTrans" cxnId="{E71034B9-64BE-47A3-BA5E-6AD6ABB4F3F2}">
      <dgm:prSet/>
      <dgm:spPr/>
      <dgm:t>
        <a:bodyPr/>
        <a:lstStyle/>
        <a:p>
          <a:endParaRPr lang="en-US"/>
        </a:p>
      </dgm:t>
    </dgm:pt>
    <dgm:pt modelId="{7B95DE9E-6F55-45EA-B0FE-896975D1A27D}">
      <dgm:prSet custT="1"/>
      <dgm:spPr/>
      <dgm:t>
        <a:bodyPr/>
        <a:lstStyle/>
        <a:p>
          <a:pPr algn="l" rtl="0"/>
          <a:r>
            <a:rPr lang="en-US" sz="1400" dirty="0" smtClean="0"/>
            <a:t>Quick installation and configuration (1/2 hr)</a:t>
          </a:r>
          <a:endParaRPr lang="en-US" sz="1400" dirty="0"/>
        </a:p>
      </dgm:t>
    </dgm:pt>
    <dgm:pt modelId="{F20EA110-E987-4F00-8A89-6C1E528D0406}" type="parTrans" cxnId="{227C5F16-82FD-44E0-9199-F4AB864948DD}">
      <dgm:prSet/>
      <dgm:spPr/>
      <dgm:t>
        <a:bodyPr/>
        <a:lstStyle/>
        <a:p>
          <a:endParaRPr lang="en-US"/>
        </a:p>
      </dgm:t>
    </dgm:pt>
    <dgm:pt modelId="{02682415-1417-4895-9A45-E193CE287340}" type="sibTrans" cxnId="{227C5F16-82FD-44E0-9199-F4AB864948DD}">
      <dgm:prSet/>
      <dgm:spPr/>
      <dgm:t>
        <a:bodyPr/>
        <a:lstStyle/>
        <a:p>
          <a:endParaRPr lang="en-US"/>
        </a:p>
      </dgm:t>
    </dgm:pt>
    <dgm:pt modelId="{5C8C1306-B098-4DF0-8E10-36BA43056A99}">
      <dgm:prSet custT="1"/>
      <dgm:spPr/>
      <dgm:t>
        <a:bodyPr/>
        <a:lstStyle/>
        <a:p>
          <a:pPr algn="l" rtl="0"/>
          <a:r>
            <a:rPr lang="en-US" sz="1400" dirty="0" smtClean="0"/>
            <a:t>Automatic ETL script generation based on easy point and click selection using </a:t>
          </a:r>
          <a:r>
            <a:rPr lang="en-US" sz="1400" dirty="0" err="1" smtClean="0"/>
            <a:t>Qlikview</a:t>
          </a:r>
          <a:r>
            <a:rPr lang="en-US" sz="1400" dirty="0" smtClean="0"/>
            <a:t> Script Builder application</a:t>
          </a:r>
          <a:endParaRPr lang="en-US" sz="1400" dirty="0"/>
        </a:p>
      </dgm:t>
    </dgm:pt>
    <dgm:pt modelId="{F3F79639-DAB6-4A83-873D-DDAA532B5C7D}" type="parTrans" cxnId="{30CEDA7F-05FB-41D3-9857-2596FF42059A}">
      <dgm:prSet/>
      <dgm:spPr/>
      <dgm:t>
        <a:bodyPr/>
        <a:lstStyle/>
        <a:p>
          <a:endParaRPr lang="en-US"/>
        </a:p>
      </dgm:t>
    </dgm:pt>
    <dgm:pt modelId="{209B816D-4507-4D8F-8B36-840111E0B97B}" type="sibTrans" cxnId="{30CEDA7F-05FB-41D3-9857-2596FF42059A}">
      <dgm:prSet/>
      <dgm:spPr/>
      <dgm:t>
        <a:bodyPr/>
        <a:lstStyle/>
        <a:p>
          <a:endParaRPr lang="en-US"/>
        </a:p>
      </dgm:t>
    </dgm:pt>
    <dgm:pt modelId="{FEA40C41-FA93-41B2-8B9C-BAD2E428E78B}">
      <dgm:prSet custT="1"/>
      <dgm:spPr/>
      <dgm:t>
        <a:bodyPr/>
        <a:lstStyle/>
        <a:p>
          <a:pPr algn="l" rtl="0"/>
          <a:r>
            <a:rPr lang="en-US" sz="1400" dirty="0" smtClean="0"/>
            <a:t>Follows SAP security model</a:t>
          </a:r>
          <a:endParaRPr lang="en-US" sz="1400" dirty="0"/>
        </a:p>
      </dgm:t>
    </dgm:pt>
    <dgm:pt modelId="{939A19C6-CC16-482B-B363-4FCAB20F6D71}" type="parTrans" cxnId="{37767C5F-C2B8-457C-BA48-C694D8CE46DB}">
      <dgm:prSet/>
      <dgm:spPr/>
      <dgm:t>
        <a:bodyPr/>
        <a:lstStyle/>
        <a:p>
          <a:endParaRPr lang="en-US"/>
        </a:p>
      </dgm:t>
    </dgm:pt>
    <dgm:pt modelId="{60A32675-2198-403A-857C-DB33FCD0C4F2}" type="sibTrans" cxnId="{37767C5F-C2B8-457C-BA48-C694D8CE46DB}">
      <dgm:prSet/>
      <dgm:spPr/>
      <dgm:t>
        <a:bodyPr/>
        <a:lstStyle/>
        <a:p>
          <a:endParaRPr lang="en-US"/>
        </a:p>
      </dgm:t>
    </dgm:pt>
    <dgm:pt modelId="{6D3285F9-DE5E-419A-8FB1-C2E5C12AAA4D}">
      <dgm:prSet custT="1"/>
      <dgm:spPr/>
      <dgm:t>
        <a:bodyPr/>
        <a:lstStyle/>
        <a:p>
          <a:pPr algn="l" rtl="0"/>
          <a:r>
            <a:rPr lang="en-US" sz="1400" dirty="0" smtClean="0"/>
            <a:t>Delta load capable</a:t>
          </a:r>
          <a:endParaRPr lang="en-US" sz="1400" dirty="0"/>
        </a:p>
      </dgm:t>
    </dgm:pt>
    <dgm:pt modelId="{5C2B0A88-F07C-49F7-A67D-29410B81535C}" type="parTrans" cxnId="{E3E64686-6820-46B9-B2D0-19A5A095B287}">
      <dgm:prSet/>
      <dgm:spPr/>
      <dgm:t>
        <a:bodyPr/>
        <a:lstStyle/>
        <a:p>
          <a:endParaRPr lang="en-US"/>
        </a:p>
      </dgm:t>
    </dgm:pt>
    <dgm:pt modelId="{A24DCCEF-AE3B-4440-9925-4F3076FA30B2}" type="sibTrans" cxnId="{E3E64686-6820-46B9-B2D0-19A5A095B287}">
      <dgm:prSet/>
      <dgm:spPr/>
      <dgm:t>
        <a:bodyPr/>
        <a:lstStyle/>
        <a:p>
          <a:endParaRPr lang="en-US"/>
        </a:p>
      </dgm:t>
    </dgm:pt>
    <dgm:pt modelId="{1DED351D-36D7-485D-B14B-A0596E59D7FC}" type="pres">
      <dgm:prSet presAssocID="{CDA471AA-4120-444E-9CFE-E041F4DA9DCD}" presName="Name0" presStyleCnt="0">
        <dgm:presLayoutVars>
          <dgm:dir/>
          <dgm:animLvl val="lvl"/>
          <dgm:resizeHandles val="exact"/>
        </dgm:presLayoutVars>
      </dgm:prSet>
      <dgm:spPr/>
      <dgm:t>
        <a:bodyPr/>
        <a:lstStyle/>
        <a:p>
          <a:endParaRPr lang="en-US"/>
        </a:p>
      </dgm:t>
    </dgm:pt>
    <dgm:pt modelId="{7438CD06-C37A-4906-9C0C-2B449ED77EF3}" type="pres">
      <dgm:prSet presAssocID="{03960E19-63DC-416F-9C8C-57CAF493F19B}" presName="linNode" presStyleCnt="0"/>
      <dgm:spPr/>
      <dgm:t>
        <a:bodyPr/>
        <a:lstStyle/>
        <a:p>
          <a:endParaRPr lang="en-US"/>
        </a:p>
      </dgm:t>
    </dgm:pt>
    <dgm:pt modelId="{060D895C-A184-4FCD-8E29-A707BA76EA1D}" type="pres">
      <dgm:prSet presAssocID="{03960E19-63DC-416F-9C8C-57CAF493F19B}" presName="parentText" presStyleLbl="node1" presStyleIdx="0" presStyleCnt="11" custScaleX="240370">
        <dgm:presLayoutVars>
          <dgm:chMax val="1"/>
          <dgm:bulletEnabled val="1"/>
        </dgm:presLayoutVars>
      </dgm:prSet>
      <dgm:spPr/>
      <dgm:t>
        <a:bodyPr/>
        <a:lstStyle/>
        <a:p>
          <a:endParaRPr lang="en-US"/>
        </a:p>
      </dgm:t>
    </dgm:pt>
    <dgm:pt modelId="{04FEE228-5B15-4F6E-98F5-BE4F569C5961}" type="pres">
      <dgm:prSet presAssocID="{192DABC9-6554-4843-8633-15CB9658CC33}" presName="sp" presStyleCnt="0"/>
      <dgm:spPr/>
      <dgm:t>
        <a:bodyPr/>
        <a:lstStyle/>
        <a:p>
          <a:endParaRPr lang="en-US"/>
        </a:p>
      </dgm:t>
    </dgm:pt>
    <dgm:pt modelId="{9364809D-0571-40B7-8CEF-74D8F3E459EB}" type="pres">
      <dgm:prSet presAssocID="{18836F02-D95D-4EE8-A90A-43C6BA5166F5}" presName="linNode" presStyleCnt="0"/>
      <dgm:spPr/>
      <dgm:t>
        <a:bodyPr/>
        <a:lstStyle/>
        <a:p>
          <a:endParaRPr lang="en-US"/>
        </a:p>
      </dgm:t>
    </dgm:pt>
    <dgm:pt modelId="{933EC025-0A4A-42E0-B5EE-9D9AA26AD025}" type="pres">
      <dgm:prSet presAssocID="{18836F02-D95D-4EE8-A90A-43C6BA5166F5}" presName="parentText" presStyleLbl="node1" presStyleIdx="1" presStyleCnt="11" custScaleX="240370">
        <dgm:presLayoutVars>
          <dgm:chMax val="1"/>
          <dgm:bulletEnabled val="1"/>
        </dgm:presLayoutVars>
      </dgm:prSet>
      <dgm:spPr/>
      <dgm:t>
        <a:bodyPr/>
        <a:lstStyle/>
        <a:p>
          <a:endParaRPr lang="en-US"/>
        </a:p>
      </dgm:t>
    </dgm:pt>
    <dgm:pt modelId="{8D293066-010D-462A-A365-CB8C54B8E49C}" type="pres">
      <dgm:prSet presAssocID="{C7D76C6F-63E0-4E3C-9643-2C4B1B3729A4}" presName="sp" presStyleCnt="0"/>
      <dgm:spPr/>
      <dgm:t>
        <a:bodyPr/>
        <a:lstStyle/>
        <a:p>
          <a:endParaRPr lang="en-US"/>
        </a:p>
      </dgm:t>
    </dgm:pt>
    <dgm:pt modelId="{2A54A55A-5E25-49A8-9E6E-C8F8DCDA5DDD}" type="pres">
      <dgm:prSet presAssocID="{E5B2E615-D049-4844-8952-C6C86160966D}" presName="linNode" presStyleCnt="0"/>
      <dgm:spPr/>
      <dgm:t>
        <a:bodyPr/>
        <a:lstStyle/>
        <a:p>
          <a:endParaRPr lang="en-US"/>
        </a:p>
      </dgm:t>
    </dgm:pt>
    <dgm:pt modelId="{FF088DD8-E69B-4AA2-9408-F1A12329A792}" type="pres">
      <dgm:prSet presAssocID="{E5B2E615-D049-4844-8952-C6C86160966D}" presName="parentText" presStyleLbl="node1" presStyleIdx="2" presStyleCnt="11" custScaleX="240370">
        <dgm:presLayoutVars>
          <dgm:chMax val="1"/>
          <dgm:bulletEnabled val="1"/>
        </dgm:presLayoutVars>
      </dgm:prSet>
      <dgm:spPr/>
      <dgm:t>
        <a:bodyPr/>
        <a:lstStyle/>
        <a:p>
          <a:endParaRPr lang="en-US"/>
        </a:p>
      </dgm:t>
    </dgm:pt>
    <dgm:pt modelId="{EE4AC28E-7456-4750-9B6A-40100994F1B8}" type="pres">
      <dgm:prSet presAssocID="{2CB1E69C-4C90-48CB-A826-C1B1F898C0A8}" presName="sp" presStyleCnt="0"/>
      <dgm:spPr/>
      <dgm:t>
        <a:bodyPr/>
        <a:lstStyle/>
        <a:p>
          <a:endParaRPr lang="en-US"/>
        </a:p>
      </dgm:t>
    </dgm:pt>
    <dgm:pt modelId="{9F02AF7D-54F5-4CF8-BA7B-2E35115DC156}" type="pres">
      <dgm:prSet presAssocID="{FEA40C41-FA93-41B2-8B9C-BAD2E428E78B}" presName="linNode" presStyleCnt="0"/>
      <dgm:spPr/>
    </dgm:pt>
    <dgm:pt modelId="{46A6A99F-8C29-4910-9F21-C231CF4C6D83}" type="pres">
      <dgm:prSet presAssocID="{FEA40C41-FA93-41B2-8B9C-BAD2E428E78B}" presName="parentText" presStyleLbl="node1" presStyleIdx="3" presStyleCnt="11" custScaleX="240592">
        <dgm:presLayoutVars>
          <dgm:chMax val="1"/>
          <dgm:bulletEnabled val="1"/>
        </dgm:presLayoutVars>
      </dgm:prSet>
      <dgm:spPr/>
      <dgm:t>
        <a:bodyPr/>
        <a:lstStyle/>
        <a:p>
          <a:endParaRPr lang="en-US"/>
        </a:p>
      </dgm:t>
    </dgm:pt>
    <dgm:pt modelId="{0C308B8C-741E-4A9A-A824-AC99AB86B2E7}" type="pres">
      <dgm:prSet presAssocID="{60A32675-2198-403A-857C-DB33FCD0C4F2}" presName="sp" presStyleCnt="0"/>
      <dgm:spPr/>
    </dgm:pt>
    <dgm:pt modelId="{0521C658-711A-45FA-8F1D-79DEB4756F40}" type="pres">
      <dgm:prSet presAssocID="{6D3285F9-DE5E-419A-8FB1-C2E5C12AAA4D}" presName="linNode" presStyleCnt="0"/>
      <dgm:spPr/>
    </dgm:pt>
    <dgm:pt modelId="{7B1BB1D5-D0FC-4962-A0B5-1261DF4327EC}" type="pres">
      <dgm:prSet presAssocID="{6D3285F9-DE5E-419A-8FB1-C2E5C12AAA4D}" presName="parentText" presStyleLbl="node1" presStyleIdx="4" presStyleCnt="11" custScaleX="240592">
        <dgm:presLayoutVars>
          <dgm:chMax val="1"/>
          <dgm:bulletEnabled val="1"/>
        </dgm:presLayoutVars>
      </dgm:prSet>
      <dgm:spPr/>
      <dgm:t>
        <a:bodyPr/>
        <a:lstStyle/>
        <a:p>
          <a:endParaRPr lang="en-US"/>
        </a:p>
      </dgm:t>
    </dgm:pt>
    <dgm:pt modelId="{015ADCCD-7E47-463B-B98C-5E7F82B6D8D0}" type="pres">
      <dgm:prSet presAssocID="{A24DCCEF-AE3B-4440-9925-4F3076FA30B2}" presName="sp" presStyleCnt="0"/>
      <dgm:spPr/>
    </dgm:pt>
    <dgm:pt modelId="{5868C9AC-0CB4-461E-A68B-DE3AC646D2D9}" type="pres">
      <dgm:prSet presAssocID="{7A79600B-DE06-45C4-93A2-4315718EEC6B}" presName="linNode" presStyleCnt="0"/>
      <dgm:spPr/>
      <dgm:t>
        <a:bodyPr/>
        <a:lstStyle/>
        <a:p>
          <a:endParaRPr lang="en-US"/>
        </a:p>
      </dgm:t>
    </dgm:pt>
    <dgm:pt modelId="{0C4FD1A4-0659-4110-BC6B-B8B4AA5939BD}" type="pres">
      <dgm:prSet presAssocID="{7A79600B-DE06-45C4-93A2-4315718EEC6B}" presName="parentText" presStyleLbl="node1" presStyleIdx="5" presStyleCnt="11" custScaleX="240370">
        <dgm:presLayoutVars>
          <dgm:chMax val="1"/>
          <dgm:bulletEnabled val="1"/>
        </dgm:presLayoutVars>
      </dgm:prSet>
      <dgm:spPr/>
      <dgm:t>
        <a:bodyPr/>
        <a:lstStyle/>
        <a:p>
          <a:endParaRPr lang="en-US"/>
        </a:p>
      </dgm:t>
    </dgm:pt>
    <dgm:pt modelId="{022643A3-ECA6-48EF-A81E-33207372073B}" type="pres">
      <dgm:prSet presAssocID="{D4C8615F-C788-4917-A78D-8E168C9530CD}" presName="sp" presStyleCnt="0"/>
      <dgm:spPr/>
      <dgm:t>
        <a:bodyPr/>
        <a:lstStyle/>
        <a:p>
          <a:endParaRPr lang="en-US"/>
        </a:p>
      </dgm:t>
    </dgm:pt>
    <dgm:pt modelId="{3126BFDD-DA6C-4A22-8469-352DE039C1A3}" type="pres">
      <dgm:prSet presAssocID="{BB76166C-6FF4-4A1D-83BE-7DAEEF1AC71E}" presName="linNode" presStyleCnt="0"/>
      <dgm:spPr/>
      <dgm:t>
        <a:bodyPr/>
        <a:lstStyle/>
        <a:p>
          <a:endParaRPr lang="en-US"/>
        </a:p>
      </dgm:t>
    </dgm:pt>
    <dgm:pt modelId="{4F0D1094-4079-4E84-B4AC-6B2FAFB0D88D}" type="pres">
      <dgm:prSet presAssocID="{BB76166C-6FF4-4A1D-83BE-7DAEEF1AC71E}" presName="parentText" presStyleLbl="node1" presStyleIdx="6" presStyleCnt="11" custScaleX="240370">
        <dgm:presLayoutVars>
          <dgm:chMax val="1"/>
          <dgm:bulletEnabled val="1"/>
        </dgm:presLayoutVars>
      </dgm:prSet>
      <dgm:spPr/>
      <dgm:t>
        <a:bodyPr/>
        <a:lstStyle/>
        <a:p>
          <a:endParaRPr lang="en-US"/>
        </a:p>
      </dgm:t>
    </dgm:pt>
    <dgm:pt modelId="{BB5D758B-C915-4577-9363-2A3BFD182EA1}" type="pres">
      <dgm:prSet presAssocID="{C55383AE-1C37-4AEE-B61B-043AECC54460}" presName="sp" presStyleCnt="0"/>
      <dgm:spPr/>
      <dgm:t>
        <a:bodyPr/>
        <a:lstStyle/>
        <a:p>
          <a:endParaRPr lang="en-US"/>
        </a:p>
      </dgm:t>
    </dgm:pt>
    <dgm:pt modelId="{B856F4A3-D988-4047-92E6-AEE6ACA9F990}" type="pres">
      <dgm:prSet presAssocID="{D4E29099-FC2F-48D6-ABD0-67CFB1609A63}" presName="linNode" presStyleCnt="0"/>
      <dgm:spPr/>
      <dgm:t>
        <a:bodyPr/>
        <a:lstStyle/>
        <a:p>
          <a:endParaRPr lang="en-US"/>
        </a:p>
      </dgm:t>
    </dgm:pt>
    <dgm:pt modelId="{1743AEF0-7282-4D89-AD05-BEB22B0BAC43}" type="pres">
      <dgm:prSet presAssocID="{D4E29099-FC2F-48D6-ABD0-67CFB1609A63}" presName="parentText" presStyleLbl="node1" presStyleIdx="7" presStyleCnt="11" custScaleX="240370">
        <dgm:presLayoutVars>
          <dgm:chMax val="1"/>
          <dgm:bulletEnabled val="1"/>
        </dgm:presLayoutVars>
      </dgm:prSet>
      <dgm:spPr/>
      <dgm:t>
        <a:bodyPr/>
        <a:lstStyle/>
        <a:p>
          <a:endParaRPr lang="en-US"/>
        </a:p>
      </dgm:t>
    </dgm:pt>
    <dgm:pt modelId="{AA450DA0-00EC-46E3-918C-8B26DC5599D3}" type="pres">
      <dgm:prSet presAssocID="{9401A0C3-7B3F-4DE2-AE8C-A45F36D42804}" presName="sp" presStyleCnt="0"/>
      <dgm:spPr/>
      <dgm:t>
        <a:bodyPr/>
        <a:lstStyle/>
        <a:p>
          <a:endParaRPr lang="en-US"/>
        </a:p>
      </dgm:t>
    </dgm:pt>
    <dgm:pt modelId="{50DDE031-7169-47E1-B04F-FAF7F37D38A8}" type="pres">
      <dgm:prSet presAssocID="{DB45D9C2-E6FF-4792-89DD-BFCEFF13EE5C}" presName="linNode" presStyleCnt="0"/>
      <dgm:spPr/>
      <dgm:t>
        <a:bodyPr/>
        <a:lstStyle/>
        <a:p>
          <a:endParaRPr lang="en-US"/>
        </a:p>
      </dgm:t>
    </dgm:pt>
    <dgm:pt modelId="{49151153-64E2-4B32-AAD5-307CB133513D}" type="pres">
      <dgm:prSet presAssocID="{DB45D9C2-E6FF-4792-89DD-BFCEFF13EE5C}" presName="parentText" presStyleLbl="node1" presStyleIdx="8" presStyleCnt="11" custScaleX="240370">
        <dgm:presLayoutVars>
          <dgm:chMax val="1"/>
          <dgm:bulletEnabled val="1"/>
        </dgm:presLayoutVars>
      </dgm:prSet>
      <dgm:spPr/>
      <dgm:t>
        <a:bodyPr/>
        <a:lstStyle/>
        <a:p>
          <a:endParaRPr lang="en-US"/>
        </a:p>
      </dgm:t>
    </dgm:pt>
    <dgm:pt modelId="{936C549F-8FD5-4603-B319-31542804FA97}" type="pres">
      <dgm:prSet presAssocID="{088C5F80-D0FB-4895-8545-D0FBCFD91561}" presName="sp" presStyleCnt="0"/>
      <dgm:spPr/>
      <dgm:t>
        <a:bodyPr/>
        <a:lstStyle/>
        <a:p>
          <a:endParaRPr lang="en-US"/>
        </a:p>
      </dgm:t>
    </dgm:pt>
    <dgm:pt modelId="{6B66BD5E-5DCF-49C6-8F5A-1A355046BBB3}" type="pres">
      <dgm:prSet presAssocID="{7B95DE9E-6F55-45EA-B0FE-896975D1A27D}" presName="linNode" presStyleCnt="0"/>
      <dgm:spPr/>
      <dgm:t>
        <a:bodyPr/>
        <a:lstStyle/>
        <a:p>
          <a:endParaRPr lang="en-US"/>
        </a:p>
      </dgm:t>
    </dgm:pt>
    <dgm:pt modelId="{A903BB48-AB19-4270-B74F-A2A877DA7F1E}" type="pres">
      <dgm:prSet presAssocID="{7B95DE9E-6F55-45EA-B0FE-896975D1A27D}" presName="parentText" presStyleLbl="node1" presStyleIdx="9" presStyleCnt="11" custScaleX="240370">
        <dgm:presLayoutVars>
          <dgm:chMax val="1"/>
          <dgm:bulletEnabled val="1"/>
        </dgm:presLayoutVars>
      </dgm:prSet>
      <dgm:spPr/>
      <dgm:t>
        <a:bodyPr/>
        <a:lstStyle/>
        <a:p>
          <a:endParaRPr lang="en-US"/>
        </a:p>
      </dgm:t>
    </dgm:pt>
    <dgm:pt modelId="{1987792A-4FF9-4E6F-AD7F-BDDD11ABFA97}" type="pres">
      <dgm:prSet presAssocID="{02682415-1417-4895-9A45-E193CE287340}" presName="sp" presStyleCnt="0"/>
      <dgm:spPr/>
      <dgm:t>
        <a:bodyPr/>
        <a:lstStyle/>
        <a:p>
          <a:endParaRPr lang="en-US"/>
        </a:p>
      </dgm:t>
    </dgm:pt>
    <dgm:pt modelId="{CDE76ED3-5CEE-44EA-93BA-7C8000FBC50F}" type="pres">
      <dgm:prSet presAssocID="{5C8C1306-B098-4DF0-8E10-36BA43056A99}" presName="linNode" presStyleCnt="0"/>
      <dgm:spPr/>
      <dgm:t>
        <a:bodyPr/>
        <a:lstStyle/>
        <a:p>
          <a:endParaRPr lang="en-US"/>
        </a:p>
      </dgm:t>
    </dgm:pt>
    <dgm:pt modelId="{831A8BDC-EBD5-41AC-BC2F-76AA46D1C3AF}" type="pres">
      <dgm:prSet presAssocID="{5C8C1306-B098-4DF0-8E10-36BA43056A99}" presName="parentText" presStyleLbl="node1" presStyleIdx="10" presStyleCnt="11" custScaleX="240370">
        <dgm:presLayoutVars>
          <dgm:chMax val="1"/>
          <dgm:bulletEnabled val="1"/>
        </dgm:presLayoutVars>
      </dgm:prSet>
      <dgm:spPr/>
      <dgm:t>
        <a:bodyPr/>
        <a:lstStyle/>
        <a:p>
          <a:endParaRPr lang="en-US"/>
        </a:p>
      </dgm:t>
    </dgm:pt>
  </dgm:ptLst>
  <dgm:cxnLst>
    <dgm:cxn modelId="{3186CD52-1C62-49E8-B16A-983ABB26939F}" type="presOf" srcId="{FEA40C41-FA93-41B2-8B9C-BAD2E428E78B}" destId="{46A6A99F-8C29-4910-9F21-C231CF4C6D83}" srcOrd="0" destOrd="0" presId="urn:microsoft.com/office/officeart/2005/8/layout/vList5"/>
    <dgm:cxn modelId="{1A38414C-6230-4EF7-88D3-99BF1F8D7EF5}" type="presOf" srcId="{E5B2E615-D049-4844-8952-C6C86160966D}" destId="{FF088DD8-E69B-4AA2-9408-F1A12329A792}" srcOrd="0" destOrd="0" presId="urn:microsoft.com/office/officeart/2005/8/layout/vList5"/>
    <dgm:cxn modelId="{A26D6E24-973D-4C3A-9E06-5E394D3228FB}" type="presOf" srcId="{6D3285F9-DE5E-419A-8FB1-C2E5C12AAA4D}" destId="{7B1BB1D5-D0FC-4962-A0B5-1261DF4327EC}" srcOrd="0" destOrd="0" presId="urn:microsoft.com/office/officeart/2005/8/layout/vList5"/>
    <dgm:cxn modelId="{41FF312A-B985-47C5-889D-EF4DDF7F27B2}" type="presOf" srcId="{BB76166C-6FF4-4A1D-83BE-7DAEEF1AC71E}" destId="{4F0D1094-4079-4E84-B4AC-6B2FAFB0D88D}" srcOrd="0" destOrd="0" presId="urn:microsoft.com/office/officeart/2005/8/layout/vList5"/>
    <dgm:cxn modelId="{7BED55E1-AFE3-4A09-AE0F-27246B987C1C}" type="presOf" srcId="{7B95DE9E-6F55-45EA-B0FE-896975D1A27D}" destId="{A903BB48-AB19-4270-B74F-A2A877DA7F1E}" srcOrd="0" destOrd="0" presId="urn:microsoft.com/office/officeart/2005/8/layout/vList5"/>
    <dgm:cxn modelId="{2D309436-F913-470C-89F8-372A2EA1CD1D}" srcId="{CDA471AA-4120-444E-9CFE-E041F4DA9DCD}" destId="{D4E29099-FC2F-48D6-ABD0-67CFB1609A63}" srcOrd="7" destOrd="0" parTransId="{3C7284D8-C0A2-4369-B9E4-2766CA4FA4D8}" sibTransId="{9401A0C3-7B3F-4DE2-AE8C-A45F36D42804}"/>
    <dgm:cxn modelId="{407B97A8-594F-4658-89AA-660F0AC2CB3B}" srcId="{CDA471AA-4120-444E-9CFE-E041F4DA9DCD}" destId="{7A79600B-DE06-45C4-93A2-4315718EEC6B}" srcOrd="5" destOrd="0" parTransId="{6BE2815E-154D-4F63-86FB-2F077ABC2C7A}" sibTransId="{D4C8615F-C788-4917-A78D-8E168C9530CD}"/>
    <dgm:cxn modelId="{4DCB01E5-7872-489C-B685-06C54F69C4A9}" srcId="{CDA471AA-4120-444E-9CFE-E041F4DA9DCD}" destId="{18836F02-D95D-4EE8-A90A-43C6BA5166F5}" srcOrd="1" destOrd="0" parTransId="{EA29AF8E-6AAD-4CE2-8F7B-C8B9082E73E4}" sibTransId="{C7D76C6F-63E0-4E3C-9643-2C4B1B3729A4}"/>
    <dgm:cxn modelId="{37767C5F-C2B8-457C-BA48-C694D8CE46DB}" srcId="{CDA471AA-4120-444E-9CFE-E041F4DA9DCD}" destId="{FEA40C41-FA93-41B2-8B9C-BAD2E428E78B}" srcOrd="3" destOrd="0" parTransId="{939A19C6-CC16-482B-B363-4FCAB20F6D71}" sibTransId="{60A32675-2198-403A-857C-DB33FCD0C4F2}"/>
    <dgm:cxn modelId="{0A879F54-886C-4F7A-8AB3-C51B5E37F642}" type="presOf" srcId="{5C8C1306-B098-4DF0-8E10-36BA43056A99}" destId="{831A8BDC-EBD5-41AC-BC2F-76AA46D1C3AF}" srcOrd="0" destOrd="0" presId="urn:microsoft.com/office/officeart/2005/8/layout/vList5"/>
    <dgm:cxn modelId="{E3E64686-6820-46B9-B2D0-19A5A095B287}" srcId="{CDA471AA-4120-444E-9CFE-E041F4DA9DCD}" destId="{6D3285F9-DE5E-419A-8FB1-C2E5C12AAA4D}" srcOrd="4" destOrd="0" parTransId="{5C2B0A88-F07C-49F7-A67D-29410B81535C}" sibTransId="{A24DCCEF-AE3B-4440-9925-4F3076FA30B2}"/>
    <dgm:cxn modelId="{E71034B9-64BE-47A3-BA5E-6AD6ABB4F3F2}" srcId="{CDA471AA-4120-444E-9CFE-E041F4DA9DCD}" destId="{DB45D9C2-E6FF-4792-89DD-BFCEFF13EE5C}" srcOrd="8" destOrd="0" parTransId="{A2E10828-428A-456F-A6DA-7D0A3A1796E7}" sibTransId="{088C5F80-D0FB-4895-8545-D0FBCFD91561}"/>
    <dgm:cxn modelId="{09BC9B21-9E0B-402A-8CFF-D628D8EA49A1}" srcId="{CDA471AA-4120-444E-9CFE-E041F4DA9DCD}" destId="{BB76166C-6FF4-4A1D-83BE-7DAEEF1AC71E}" srcOrd="6" destOrd="0" parTransId="{CBFC56BE-94B7-43AE-B5B3-BD4A99B61D36}" sibTransId="{C55383AE-1C37-4AEE-B61B-043AECC54460}"/>
    <dgm:cxn modelId="{30CEDA7F-05FB-41D3-9857-2596FF42059A}" srcId="{CDA471AA-4120-444E-9CFE-E041F4DA9DCD}" destId="{5C8C1306-B098-4DF0-8E10-36BA43056A99}" srcOrd="10" destOrd="0" parTransId="{F3F79639-DAB6-4A83-873D-DDAA532B5C7D}" sibTransId="{209B816D-4507-4D8F-8B36-840111E0B97B}"/>
    <dgm:cxn modelId="{402B0C62-62E2-4AA6-9559-00B8C5E3C183}" srcId="{CDA471AA-4120-444E-9CFE-E041F4DA9DCD}" destId="{E5B2E615-D049-4844-8952-C6C86160966D}" srcOrd="2" destOrd="0" parTransId="{14F83E7E-00A8-463E-83AB-9918BC16FC8C}" sibTransId="{2CB1E69C-4C90-48CB-A826-C1B1F898C0A8}"/>
    <dgm:cxn modelId="{17D6CCAD-59D5-431A-983C-8EF0D4F13063}" type="presOf" srcId="{7A79600B-DE06-45C4-93A2-4315718EEC6B}" destId="{0C4FD1A4-0659-4110-BC6B-B8B4AA5939BD}" srcOrd="0" destOrd="0" presId="urn:microsoft.com/office/officeart/2005/8/layout/vList5"/>
    <dgm:cxn modelId="{BA188D21-D1BE-49E2-937F-B3881666C1E9}" type="presOf" srcId="{DB45D9C2-E6FF-4792-89DD-BFCEFF13EE5C}" destId="{49151153-64E2-4B32-AAD5-307CB133513D}" srcOrd="0" destOrd="0" presId="urn:microsoft.com/office/officeart/2005/8/layout/vList5"/>
    <dgm:cxn modelId="{227C5F16-82FD-44E0-9199-F4AB864948DD}" srcId="{CDA471AA-4120-444E-9CFE-E041F4DA9DCD}" destId="{7B95DE9E-6F55-45EA-B0FE-896975D1A27D}" srcOrd="9" destOrd="0" parTransId="{F20EA110-E987-4F00-8A89-6C1E528D0406}" sibTransId="{02682415-1417-4895-9A45-E193CE287340}"/>
    <dgm:cxn modelId="{26B2713F-8431-40B6-AF5F-8150164A44DB}" type="presOf" srcId="{03960E19-63DC-416F-9C8C-57CAF493F19B}" destId="{060D895C-A184-4FCD-8E29-A707BA76EA1D}" srcOrd="0" destOrd="0" presId="urn:microsoft.com/office/officeart/2005/8/layout/vList5"/>
    <dgm:cxn modelId="{F1ED3A86-5CE0-48A7-A23A-EDCC59E67286}" srcId="{CDA471AA-4120-444E-9CFE-E041F4DA9DCD}" destId="{03960E19-63DC-416F-9C8C-57CAF493F19B}" srcOrd="0" destOrd="0" parTransId="{940B0352-71F7-4FAF-896F-4FD77B9F937C}" sibTransId="{192DABC9-6554-4843-8633-15CB9658CC33}"/>
    <dgm:cxn modelId="{6C566E20-4C77-4E4C-B861-85E6DC4124B0}" type="presOf" srcId="{CDA471AA-4120-444E-9CFE-E041F4DA9DCD}" destId="{1DED351D-36D7-485D-B14B-A0596E59D7FC}" srcOrd="0" destOrd="0" presId="urn:microsoft.com/office/officeart/2005/8/layout/vList5"/>
    <dgm:cxn modelId="{A363C05F-7217-453A-8589-335BFBFD3057}" type="presOf" srcId="{18836F02-D95D-4EE8-A90A-43C6BA5166F5}" destId="{933EC025-0A4A-42E0-B5EE-9D9AA26AD025}" srcOrd="0" destOrd="0" presId="urn:microsoft.com/office/officeart/2005/8/layout/vList5"/>
    <dgm:cxn modelId="{221A4DF7-A8BA-4E15-A4BC-2BB75797D9B8}" type="presOf" srcId="{D4E29099-FC2F-48D6-ABD0-67CFB1609A63}" destId="{1743AEF0-7282-4D89-AD05-BEB22B0BAC43}" srcOrd="0" destOrd="0" presId="urn:microsoft.com/office/officeart/2005/8/layout/vList5"/>
    <dgm:cxn modelId="{4034235A-38C6-4D78-A076-C9B3F1C1F851}" type="presParOf" srcId="{1DED351D-36D7-485D-B14B-A0596E59D7FC}" destId="{7438CD06-C37A-4906-9C0C-2B449ED77EF3}" srcOrd="0" destOrd="0" presId="urn:microsoft.com/office/officeart/2005/8/layout/vList5"/>
    <dgm:cxn modelId="{3C39096C-EEA0-46B0-9D14-8BAA7BBF21A5}" type="presParOf" srcId="{7438CD06-C37A-4906-9C0C-2B449ED77EF3}" destId="{060D895C-A184-4FCD-8E29-A707BA76EA1D}" srcOrd="0" destOrd="0" presId="urn:microsoft.com/office/officeart/2005/8/layout/vList5"/>
    <dgm:cxn modelId="{61D862F7-318A-49C3-9365-68DBDD9BB2D6}" type="presParOf" srcId="{1DED351D-36D7-485D-B14B-A0596E59D7FC}" destId="{04FEE228-5B15-4F6E-98F5-BE4F569C5961}" srcOrd="1" destOrd="0" presId="urn:microsoft.com/office/officeart/2005/8/layout/vList5"/>
    <dgm:cxn modelId="{DA6427CF-A8E1-4834-8CF7-3073078B63D9}" type="presParOf" srcId="{1DED351D-36D7-485D-B14B-A0596E59D7FC}" destId="{9364809D-0571-40B7-8CEF-74D8F3E459EB}" srcOrd="2" destOrd="0" presId="urn:microsoft.com/office/officeart/2005/8/layout/vList5"/>
    <dgm:cxn modelId="{52E21A35-31CC-4F68-A7FD-B3849CC36555}" type="presParOf" srcId="{9364809D-0571-40B7-8CEF-74D8F3E459EB}" destId="{933EC025-0A4A-42E0-B5EE-9D9AA26AD025}" srcOrd="0" destOrd="0" presId="urn:microsoft.com/office/officeart/2005/8/layout/vList5"/>
    <dgm:cxn modelId="{82BC5313-74CF-4B43-97E7-7030DECA3F22}" type="presParOf" srcId="{1DED351D-36D7-485D-B14B-A0596E59D7FC}" destId="{8D293066-010D-462A-A365-CB8C54B8E49C}" srcOrd="3" destOrd="0" presId="urn:microsoft.com/office/officeart/2005/8/layout/vList5"/>
    <dgm:cxn modelId="{E6700BA3-C11A-4F4F-A1EF-B45D461B7356}" type="presParOf" srcId="{1DED351D-36D7-485D-B14B-A0596E59D7FC}" destId="{2A54A55A-5E25-49A8-9E6E-C8F8DCDA5DDD}" srcOrd="4" destOrd="0" presId="urn:microsoft.com/office/officeart/2005/8/layout/vList5"/>
    <dgm:cxn modelId="{40C9D0F8-E0D2-4861-9123-B88459FE9240}" type="presParOf" srcId="{2A54A55A-5E25-49A8-9E6E-C8F8DCDA5DDD}" destId="{FF088DD8-E69B-4AA2-9408-F1A12329A792}" srcOrd="0" destOrd="0" presId="urn:microsoft.com/office/officeart/2005/8/layout/vList5"/>
    <dgm:cxn modelId="{0D62F219-5D7D-4123-B405-9C779E31BC93}" type="presParOf" srcId="{1DED351D-36D7-485D-B14B-A0596E59D7FC}" destId="{EE4AC28E-7456-4750-9B6A-40100994F1B8}" srcOrd="5" destOrd="0" presId="urn:microsoft.com/office/officeart/2005/8/layout/vList5"/>
    <dgm:cxn modelId="{5F50616C-5403-400F-BFB2-C774AAE911C3}" type="presParOf" srcId="{1DED351D-36D7-485D-B14B-A0596E59D7FC}" destId="{9F02AF7D-54F5-4CF8-BA7B-2E35115DC156}" srcOrd="6" destOrd="0" presId="urn:microsoft.com/office/officeart/2005/8/layout/vList5"/>
    <dgm:cxn modelId="{F3804AEC-68A3-4DB3-9FA3-669FC53A57C5}" type="presParOf" srcId="{9F02AF7D-54F5-4CF8-BA7B-2E35115DC156}" destId="{46A6A99F-8C29-4910-9F21-C231CF4C6D83}" srcOrd="0" destOrd="0" presId="urn:microsoft.com/office/officeart/2005/8/layout/vList5"/>
    <dgm:cxn modelId="{DEEAF246-D3BC-4787-8E0B-169ACCF112B9}" type="presParOf" srcId="{1DED351D-36D7-485D-B14B-A0596E59D7FC}" destId="{0C308B8C-741E-4A9A-A824-AC99AB86B2E7}" srcOrd="7" destOrd="0" presId="urn:microsoft.com/office/officeart/2005/8/layout/vList5"/>
    <dgm:cxn modelId="{B9707A2B-7358-434A-B87B-DB28319649E3}" type="presParOf" srcId="{1DED351D-36D7-485D-B14B-A0596E59D7FC}" destId="{0521C658-711A-45FA-8F1D-79DEB4756F40}" srcOrd="8" destOrd="0" presId="urn:microsoft.com/office/officeart/2005/8/layout/vList5"/>
    <dgm:cxn modelId="{135E8530-43CB-4C5B-826B-1AD5593DDB60}" type="presParOf" srcId="{0521C658-711A-45FA-8F1D-79DEB4756F40}" destId="{7B1BB1D5-D0FC-4962-A0B5-1261DF4327EC}" srcOrd="0" destOrd="0" presId="urn:microsoft.com/office/officeart/2005/8/layout/vList5"/>
    <dgm:cxn modelId="{6EB0535B-B315-4846-B9E9-57C95EA0ECE5}" type="presParOf" srcId="{1DED351D-36D7-485D-B14B-A0596E59D7FC}" destId="{015ADCCD-7E47-463B-B98C-5E7F82B6D8D0}" srcOrd="9" destOrd="0" presId="urn:microsoft.com/office/officeart/2005/8/layout/vList5"/>
    <dgm:cxn modelId="{379CB17F-8E5E-45A3-8222-D0C71225E605}" type="presParOf" srcId="{1DED351D-36D7-485D-B14B-A0596E59D7FC}" destId="{5868C9AC-0CB4-461E-A68B-DE3AC646D2D9}" srcOrd="10" destOrd="0" presId="urn:microsoft.com/office/officeart/2005/8/layout/vList5"/>
    <dgm:cxn modelId="{0548A20F-668B-4BB5-AACD-91539A1A0B05}" type="presParOf" srcId="{5868C9AC-0CB4-461E-A68B-DE3AC646D2D9}" destId="{0C4FD1A4-0659-4110-BC6B-B8B4AA5939BD}" srcOrd="0" destOrd="0" presId="urn:microsoft.com/office/officeart/2005/8/layout/vList5"/>
    <dgm:cxn modelId="{4F94A3AA-686A-49D0-8FE8-060041472A16}" type="presParOf" srcId="{1DED351D-36D7-485D-B14B-A0596E59D7FC}" destId="{022643A3-ECA6-48EF-A81E-33207372073B}" srcOrd="11" destOrd="0" presId="urn:microsoft.com/office/officeart/2005/8/layout/vList5"/>
    <dgm:cxn modelId="{EA90B6CB-86E2-4C15-9EED-FCAA33F4B8DB}" type="presParOf" srcId="{1DED351D-36D7-485D-B14B-A0596E59D7FC}" destId="{3126BFDD-DA6C-4A22-8469-352DE039C1A3}" srcOrd="12" destOrd="0" presId="urn:microsoft.com/office/officeart/2005/8/layout/vList5"/>
    <dgm:cxn modelId="{EF1430FE-E392-47AB-944A-209EBFE2F241}" type="presParOf" srcId="{3126BFDD-DA6C-4A22-8469-352DE039C1A3}" destId="{4F0D1094-4079-4E84-B4AC-6B2FAFB0D88D}" srcOrd="0" destOrd="0" presId="urn:microsoft.com/office/officeart/2005/8/layout/vList5"/>
    <dgm:cxn modelId="{A7D1831A-E818-4430-B5A7-ABBCCD6222B5}" type="presParOf" srcId="{1DED351D-36D7-485D-B14B-A0596E59D7FC}" destId="{BB5D758B-C915-4577-9363-2A3BFD182EA1}" srcOrd="13" destOrd="0" presId="urn:microsoft.com/office/officeart/2005/8/layout/vList5"/>
    <dgm:cxn modelId="{F5815527-4CF2-40DD-A68A-EC83417CE6D3}" type="presParOf" srcId="{1DED351D-36D7-485D-B14B-A0596E59D7FC}" destId="{B856F4A3-D988-4047-92E6-AEE6ACA9F990}" srcOrd="14" destOrd="0" presId="urn:microsoft.com/office/officeart/2005/8/layout/vList5"/>
    <dgm:cxn modelId="{1FC39827-E0F1-41A6-B3B1-150EBEB866A9}" type="presParOf" srcId="{B856F4A3-D988-4047-92E6-AEE6ACA9F990}" destId="{1743AEF0-7282-4D89-AD05-BEB22B0BAC43}" srcOrd="0" destOrd="0" presId="urn:microsoft.com/office/officeart/2005/8/layout/vList5"/>
    <dgm:cxn modelId="{EA31D0AF-942C-43FD-8F28-F3175BBCF362}" type="presParOf" srcId="{1DED351D-36D7-485D-B14B-A0596E59D7FC}" destId="{AA450DA0-00EC-46E3-918C-8B26DC5599D3}" srcOrd="15" destOrd="0" presId="urn:microsoft.com/office/officeart/2005/8/layout/vList5"/>
    <dgm:cxn modelId="{197134CB-807C-4BD5-BA2A-F264D50CDFEE}" type="presParOf" srcId="{1DED351D-36D7-485D-B14B-A0596E59D7FC}" destId="{50DDE031-7169-47E1-B04F-FAF7F37D38A8}" srcOrd="16" destOrd="0" presId="urn:microsoft.com/office/officeart/2005/8/layout/vList5"/>
    <dgm:cxn modelId="{17F8049E-BD01-435E-B410-AB6E7CF88E63}" type="presParOf" srcId="{50DDE031-7169-47E1-B04F-FAF7F37D38A8}" destId="{49151153-64E2-4B32-AAD5-307CB133513D}" srcOrd="0" destOrd="0" presId="urn:microsoft.com/office/officeart/2005/8/layout/vList5"/>
    <dgm:cxn modelId="{E06E5579-0D24-437A-B12B-5A987560B186}" type="presParOf" srcId="{1DED351D-36D7-485D-B14B-A0596E59D7FC}" destId="{936C549F-8FD5-4603-B319-31542804FA97}" srcOrd="17" destOrd="0" presId="urn:microsoft.com/office/officeart/2005/8/layout/vList5"/>
    <dgm:cxn modelId="{E6A0AD0A-60EC-4C6B-ACFA-3B10F24DDBDF}" type="presParOf" srcId="{1DED351D-36D7-485D-B14B-A0596E59D7FC}" destId="{6B66BD5E-5DCF-49C6-8F5A-1A355046BBB3}" srcOrd="18" destOrd="0" presId="urn:microsoft.com/office/officeart/2005/8/layout/vList5"/>
    <dgm:cxn modelId="{35B85734-7DD2-4FB8-9DF0-182464552FA1}" type="presParOf" srcId="{6B66BD5E-5DCF-49C6-8F5A-1A355046BBB3}" destId="{A903BB48-AB19-4270-B74F-A2A877DA7F1E}" srcOrd="0" destOrd="0" presId="urn:microsoft.com/office/officeart/2005/8/layout/vList5"/>
    <dgm:cxn modelId="{449A489C-A82C-4C1F-8255-9295517BE587}" type="presParOf" srcId="{1DED351D-36D7-485D-B14B-A0596E59D7FC}" destId="{1987792A-4FF9-4E6F-AD7F-BDDD11ABFA97}" srcOrd="19" destOrd="0" presId="urn:microsoft.com/office/officeart/2005/8/layout/vList5"/>
    <dgm:cxn modelId="{6D7B4702-887E-4C82-97DC-20F4B001110F}" type="presParOf" srcId="{1DED351D-36D7-485D-B14B-A0596E59D7FC}" destId="{CDE76ED3-5CEE-44EA-93BA-7C8000FBC50F}" srcOrd="20" destOrd="0" presId="urn:microsoft.com/office/officeart/2005/8/layout/vList5"/>
    <dgm:cxn modelId="{18C94591-80B1-4909-A271-93FCDD69D69D}" type="presParOf" srcId="{CDE76ED3-5CEE-44EA-93BA-7C8000FBC50F}" destId="{831A8BDC-EBD5-41AC-BC2F-76AA46D1C3AF}"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7AFB0-CF16-4D4E-9115-4E86795E7C8D}">
      <dsp:nvSpPr>
        <dsp:cNvPr id="0" name=""/>
        <dsp:cNvSpPr/>
      </dsp:nvSpPr>
      <dsp:spPr>
        <a:xfrm rot="5400000">
          <a:off x="5641333" y="-2285315"/>
          <a:ext cx="945908" cy="57546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rtl="0">
            <a:lnSpc>
              <a:spcPct val="90000"/>
            </a:lnSpc>
            <a:spcBef>
              <a:spcPct val="0"/>
            </a:spcBef>
            <a:spcAft>
              <a:spcPct val="15000"/>
            </a:spcAft>
            <a:buChar char="••"/>
          </a:pPr>
          <a:r>
            <a:rPr lang="en-GB" sz="1300" kern="1200" baseline="0" dirty="0" smtClean="0"/>
            <a:t>SAP becomes a “standard” data source for QV Development</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6 connectors, SQL based and MDX based (for BW info cubes/queries)</a:t>
          </a:r>
          <a:endParaRPr lang="en-US" sz="1300" kern="1200" baseline="0" dirty="0"/>
        </a:p>
        <a:p>
          <a:pPr marL="57150" lvl="1" indent="-57150" algn="l" defTabSz="444500" rtl="0">
            <a:lnSpc>
              <a:spcPct val="90000"/>
            </a:lnSpc>
            <a:spcBef>
              <a:spcPct val="0"/>
            </a:spcBef>
            <a:spcAft>
              <a:spcPct val="15000"/>
            </a:spcAft>
            <a:buChar char="••"/>
          </a:pPr>
          <a:endParaRPr lang="en-US" sz="1000" b="1" kern="1200" dirty="0"/>
        </a:p>
      </dsp:txBody>
      <dsp:txXfrm rot="-5400000">
        <a:off x="3236976" y="165217"/>
        <a:ext cx="5708449" cy="853558"/>
      </dsp:txXfrm>
    </dsp:sp>
    <dsp:sp modelId="{162D1A24-086E-44EF-AE0F-DB3B9FF3630F}">
      <dsp:nvSpPr>
        <dsp:cNvPr id="0" name=""/>
        <dsp:cNvSpPr/>
      </dsp:nvSpPr>
      <dsp:spPr>
        <a:xfrm>
          <a:off x="0" y="803"/>
          <a:ext cx="3236976" cy="1182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Remote Function Call connection to SAP </a:t>
          </a:r>
          <a:endParaRPr lang="en-US" sz="1800" kern="1200" dirty="0"/>
        </a:p>
      </dsp:txBody>
      <dsp:txXfrm>
        <a:off x="57719" y="58522"/>
        <a:ext cx="3121538" cy="1066947"/>
      </dsp:txXfrm>
    </dsp:sp>
    <dsp:sp modelId="{FED169BB-EA9B-422B-BD29-52ADE67916FC}">
      <dsp:nvSpPr>
        <dsp:cNvPr id="0" name=""/>
        <dsp:cNvSpPr/>
      </dsp:nvSpPr>
      <dsp:spPr>
        <a:xfrm rot="5400000">
          <a:off x="5641333" y="-1043811"/>
          <a:ext cx="945908" cy="57546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rtl="0">
            <a:lnSpc>
              <a:spcPct val="90000"/>
            </a:lnSpc>
            <a:spcBef>
              <a:spcPct val="0"/>
            </a:spcBef>
            <a:spcAft>
              <a:spcPct val="15000"/>
            </a:spcAft>
            <a:buChar char="••"/>
          </a:pPr>
          <a:r>
            <a:rPr lang="en-US" sz="1300" kern="1200" baseline="0" dirty="0" smtClean="0"/>
            <a:t>Opens the door for quick and easy development of any kind of analytical  application within </a:t>
          </a:r>
          <a:r>
            <a:rPr lang="en-US" sz="1300" kern="1200" baseline="0" dirty="0" err="1" smtClean="0"/>
            <a:t>QlikView</a:t>
          </a:r>
          <a:endParaRPr lang="en-US" sz="1300" kern="1200" baseline="0" dirty="0"/>
        </a:p>
      </dsp:txBody>
      <dsp:txXfrm rot="-5400000">
        <a:off x="3236976" y="1406721"/>
        <a:ext cx="5708449" cy="853558"/>
      </dsp:txXfrm>
    </dsp:sp>
    <dsp:sp modelId="{E2D08E3D-F1DE-4EE2-84C8-87E064EE396D}">
      <dsp:nvSpPr>
        <dsp:cNvPr id="0" name=""/>
        <dsp:cNvSpPr/>
      </dsp:nvSpPr>
      <dsp:spPr>
        <a:xfrm>
          <a:off x="0" y="1242308"/>
          <a:ext cx="3236976" cy="1182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Provides </a:t>
          </a:r>
          <a:r>
            <a:rPr lang="en-US" sz="1800" b="1" kern="1200" dirty="0" err="1" smtClean="0"/>
            <a:t>QlikView</a:t>
          </a:r>
          <a:r>
            <a:rPr lang="en-US" sz="1800" b="1" kern="1200" dirty="0" smtClean="0"/>
            <a:t> Script Builder Application</a:t>
          </a:r>
          <a:endParaRPr lang="en-US" sz="1800" kern="1200" dirty="0"/>
        </a:p>
      </dsp:txBody>
      <dsp:txXfrm>
        <a:off x="57719" y="1300027"/>
        <a:ext cx="3121538" cy="1066947"/>
      </dsp:txXfrm>
    </dsp:sp>
    <dsp:sp modelId="{E3505EF2-84CE-4A1B-9FBB-D81867E7FB3A}">
      <dsp:nvSpPr>
        <dsp:cNvPr id="0" name=""/>
        <dsp:cNvSpPr/>
      </dsp:nvSpPr>
      <dsp:spPr>
        <a:xfrm rot="5400000">
          <a:off x="5500433" y="217193"/>
          <a:ext cx="1215766" cy="57490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rtl="0">
            <a:lnSpc>
              <a:spcPct val="90000"/>
            </a:lnSpc>
            <a:spcBef>
              <a:spcPct val="0"/>
            </a:spcBef>
            <a:spcAft>
              <a:spcPct val="15000"/>
            </a:spcAft>
            <a:buChar char="••"/>
          </a:pPr>
          <a:r>
            <a:rPr lang="en-US" sz="1300" kern="1200" baseline="0" dirty="0" smtClean="0"/>
            <a:t>Reads Cluster, Pool and Transparent tables</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Including SAP Metadata</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Extracts tables/views from SAP (standard or custom Z* and Y*)</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Extracts BW info cubes/BEX queries or ODS/DSO</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Extracts from SAP queries</a:t>
          </a:r>
          <a:endParaRPr lang="en-US" sz="1300" kern="1200" baseline="0" dirty="0"/>
        </a:p>
        <a:p>
          <a:pPr marL="57150" lvl="1" indent="-57150" algn="l" defTabSz="444500" rtl="0">
            <a:lnSpc>
              <a:spcPct val="90000"/>
            </a:lnSpc>
            <a:spcBef>
              <a:spcPct val="0"/>
            </a:spcBef>
            <a:spcAft>
              <a:spcPct val="15000"/>
            </a:spcAft>
            <a:buChar char="••"/>
          </a:pPr>
          <a:endParaRPr lang="en-US" sz="1000" kern="1200" dirty="0"/>
        </a:p>
      </dsp:txBody>
      <dsp:txXfrm rot="-5400000">
        <a:off x="3233815" y="2543161"/>
        <a:ext cx="5689655" cy="1097068"/>
      </dsp:txXfrm>
    </dsp:sp>
    <dsp:sp modelId="{D574AD40-C2D6-4861-BDC7-E9B3A9C49EFA}">
      <dsp:nvSpPr>
        <dsp:cNvPr id="0" name=""/>
        <dsp:cNvSpPr/>
      </dsp:nvSpPr>
      <dsp:spPr>
        <a:xfrm>
          <a:off x="0" y="2500503"/>
          <a:ext cx="3233814" cy="1182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Reads SAP data dictionary</a:t>
          </a:r>
          <a:endParaRPr lang="en-US" sz="1800" kern="1200" dirty="0"/>
        </a:p>
      </dsp:txBody>
      <dsp:txXfrm>
        <a:off x="57719" y="2558222"/>
        <a:ext cx="3118376" cy="1066947"/>
      </dsp:txXfrm>
    </dsp:sp>
    <dsp:sp modelId="{17C24068-4A15-4F0F-B2C1-BEB51D8E12EA}">
      <dsp:nvSpPr>
        <dsp:cNvPr id="0" name=""/>
        <dsp:cNvSpPr/>
      </dsp:nvSpPr>
      <dsp:spPr>
        <a:xfrm rot="5400000">
          <a:off x="5641333" y="1472578"/>
          <a:ext cx="945908" cy="57546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rtl="0">
            <a:lnSpc>
              <a:spcPct val="90000"/>
            </a:lnSpc>
            <a:spcBef>
              <a:spcPct val="0"/>
            </a:spcBef>
            <a:spcAft>
              <a:spcPct val="15000"/>
            </a:spcAft>
            <a:buChar char="••"/>
          </a:pPr>
          <a:r>
            <a:rPr lang="en-US" sz="1300" kern="1200" baseline="0" dirty="0" smtClean="0"/>
            <a:t>Initial certification December 2006</a:t>
          </a:r>
          <a:endParaRPr lang="en-US" sz="1300" kern="1200" baseline="0" dirty="0"/>
        </a:p>
        <a:p>
          <a:pPr marL="114300" lvl="1" indent="-114300" algn="l" defTabSz="577850" rtl="0">
            <a:lnSpc>
              <a:spcPct val="90000"/>
            </a:lnSpc>
            <a:spcBef>
              <a:spcPct val="0"/>
            </a:spcBef>
            <a:spcAft>
              <a:spcPct val="15000"/>
            </a:spcAft>
            <a:buChar char="••"/>
          </a:pPr>
          <a:r>
            <a:rPr lang="en-US" sz="1300" kern="1200" baseline="0" dirty="0" smtClean="0"/>
            <a:t>Recertified April 2009</a:t>
          </a:r>
          <a:endParaRPr lang="en-US" sz="1300" kern="1200" baseline="0" dirty="0"/>
        </a:p>
        <a:p>
          <a:pPr marL="57150" lvl="1" indent="-57150" algn="l" defTabSz="444500" rtl="0">
            <a:lnSpc>
              <a:spcPct val="90000"/>
            </a:lnSpc>
            <a:spcBef>
              <a:spcPct val="0"/>
            </a:spcBef>
            <a:spcAft>
              <a:spcPct val="15000"/>
            </a:spcAft>
            <a:buChar char="••"/>
          </a:pPr>
          <a:endParaRPr lang="de-DE" sz="1000" kern="1200" dirty="0"/>
        </a:p>
      </dsp:txBody>
      <dsp:txXfrm rot="-5400000">
        <a:off x="3236976" y="3923111"/>
        <a:ext cx="5708449" cy="853558"/>
      </dsp:txXfrm>
    </dsp:sp>
    <dsp:sp modelId="{A079909C-4EC0-4FDB-922B-48DC4CDDFBF4}">
      <dsp:nvSpPr>
        <dsp:cNvPr id="0" name=""/>
        <dsp:cNvSpPr/>
      </dsp:nvSpPr>
      <dsp:spPr>
        <a:xfrm>
          <a:off x="0" y="3758698"/>
          <a:ext cx="3236976" cy="1182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en-US" sz="1800" b="1" kern="1200" dirty="0" smtClean="0"/>
            <a:t>Compatible with R/3 &gt;= 4.6C and BW &gt;= 3.1</a:t>
          </a:r>
          <a:endParaRPr lang="en-US" sz="1800" kern="1200" dirty="0"/>
        </a:p>
      </dsp:txBody>
      <dsp:txXfrm>
        <a:off x="57719" y="3816417"/>
        <a:ext cx="3121538" cy="1066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D895C-A184-4FCD-8E29-A707BA76EA1D}">
      <dsp:nvSpPr>
        <dsp:cNvPr id="0" name=""/>
        <dsp:cNvSpPr/>
      </dsp:nvSpPr>
      <dsp:spPr>
        <a:xfrm>
          <a:off x="530229" y="1209"/>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Access to SAP data using SAP latest </a:t>
          </a:r>
          <a:r>
            <a:rPr lang="en-US" sz="1400" kern="1200" dirty="0" err="1" smtClean="0"/>
            <a:t>Netweaver</a:t>
          </a:r>
          <a:r>
            <a:rPr lang="en-US" sz="1400" kern="1200" dirty="0" smtClean="0"/>
            <a:t> RFC</a:t>
          </a:r>
          <a:endParaRPr lang="en-US" sz="1400" kern="1200" dirty="0"/>
        </a:p>
      </dsp:txBody>
      <dsp:txXfrm>
        <a:off x="551244" y="22224"/>
        <a:ext cx="6812805" cy="388455"/>
      </dsp:txXfrm>
    </dsp:sp>
    <dsp:sp modelId="{933EC025-0A4A-42E0-B5EE-9D9AA26AD025}">
      <dsp:nvSpPr>
        <dsp:cNvPr id="0" name=""/>
        <dsp:cNvSpPr/>
      </dsp:nvSpPr>
      <dsp:spPr>
        <a:xfrm>
          <a:off x="530229" y="453218"/>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No dependencies on other products (e.g. SAPGUI, </a:t>
          </a:r>
          <a:r>
            <a:rPr lang="en-US" sz="1400" kern="1200" dirty="0" err="1" smtClean="0"/>
            <a:t>Bex</a:t>
          </a:r>
          <a:r>
            <a:rPr lang="en-US" sz="1200" kern="1200" dirty="0" smtClean="0"/>
            <a:t>)</a:t>
          </a:r>
          <a:endParaRPr lang="en-US" sz="1200" kern="1200" dirty="0"/>
        </a:p>
      </dsp:txBody>
      <dsp:txXfrm>
        <a:off x="551244" y="474233"/>
        <a:ext cx="6812805" cy="388455"/>
      </dsp:txXfrm>
    </dsp:sp>
    <dsp:sp modelId="{FF088DD8-E69B-4AA2-9408-F1A12329A792}">
      <dsp:nvSpPr>
        <dsp:cNvPr id="0" name=""/>
        <dsp:cNvSpPr/>
      </dsp:nvSpPr>
      <dsp:spPr>
        <a:xfrm>
          <a:off x="530229" y="905228"/>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Field level security</a:t>
          </a:r>
          <a:endParaRPr lang="en-US" sz="1400" kern="1200" dirty="0"/>
        </a:p>
      </dsp:txBody>
      <dsp:txXfrm>
        <a:off x="551244" y="926243"/>
        <a:ext cx="6812805" cy="388455"/>
      </dsp:txXfrm>
    </dsp:sp>
    <dsp:sp modelId="{46A6A99F-8C29-4910-9F21-C231CF4C6D83}">
      <dsp:nvSpPr>
        <dsp:cNvPr id="0" name=""/>
        <dsp:cNvSpPr/>
      </dsp:nvSpPr>
      <dsp:spPr>
        <a:xfrm>
          <a:off x="530229" y="1357238"/>
          <a:ext cx="6861166"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Follows SAP security model</a:t>
          </a:r>
          <a:endParaRPr lang="en-US" sz="1400" kern="1200" dirty="0"/>
        </a:p>
      </dsp:txBody>
      <dsp:txXfrm>
        <a:off x="551244" y="1378253"/>
        <a:ext cx="6819136" cy="388455"/>
      </dsp:txXfrm>
    </dsp:sp>
    <dsp:sp modelId="{7B1BB1D5-D0FC-4962-A0B5-1261DF4327EC}">
      <dsp:nvSpPr>
        <dsp:cNvPr id="0" name=""/>
        <dsp:cNvSpPr/>
      </dsp:nvSpPr>
      <dsp:spPr>
        <a:xfrm>
          <a:off x="530229" y="1809247"/>
          <a:ext cx="6861166"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Delta load capable</a:t>
          </a:r>
          <a:endParaRPr lang="en-US" sz="1400" kern="1200" dirty="0"/>
        </a:p>
      </dsp:txBody>
      <dsp:txXfrm>
        <a:off x="551244" y="1830262"/>
        <a:ext cx="6819136" cy="388455"/>
      </dsp:txXfrm>
    </dsp:sp>
    <dsp:sp modelId="{0C4FD1A4-0659-4110-BC6B-B8B4AA5939BD}">
      <dsp:nvSpPr>
        <dsp:cNvPr id="0" name=""/>
        <dsp:cNvSpPr/>
      </dsp:nvSpPr>
      <dsp:spPr>
        <a:xfrm>
          <a:off x="530229" y="2261257"/>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Zero administration </a:t>
          </a:r>
          <a:endParaRPr lang="en-US" sz="1400" kern="1200" dirty="0"/>
        </a:p>
      </dsp:txBody>
      <dsp:txXfrm>
        <a:off x="551244" y="2282272"/>
        <a:ext cx="6812805" cy="388455"/>
      </dsp:txXfrm>
    </dsp:sp>
    <dsp:sp modelId="{4F0D1094-4079-4E84-B4AC-6B2FAFB0D88D}">
      <dsp:nvSpPr>
        <dsp:cNvPr id="0" name=""/>
        <dsp:cNvSpPr/>
      </dsp:nvSpPr>
      <dsp:spPr>
        <a:xfrm>
          <a:off x="530229" y="2713266"/>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One connector to multiple SAP servers (DEV, QAS, PRD)</a:t>
          </a:r>
          <a:endParaRPr lang="en-US" sz="1400" kern="1200" dirty="0"/>
        </a:p>
      </dsp:txBody>
      <dsp:txXfrm>
        <a:off x="551244" y="2734281"/>
        <a:ext cx="6812805" cy="388455"/>
      </dsp:txXfrm>
    </dsp:sp>
    <dsp:sp modelId="{1743AEF0-7282-4D89-AD05-BEB22B0BAC43}">
      <dsp:nvSpPr>
        <dsp:cNvPr id="0" name=""/>
        <dsp:cNvSpPr/>
      </dsp:nvSpPr>
      <dsp:spPr>
        <a:xfrm>
          <a:off x="530229" y="3165276"/>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Parallel downloads</a:t>
          </a:r>
          <a:endParaRPr lang="en-US" sz="1400" kern="1200" dirty="0"/>
        </a:p>
      </dsp:txBody>
      <dsp:txXfrm>
        <a:off x="551244" y="3186291"/>
        <a:ext cx="6812805" cy="388455"/>
      </dsp:txXfrm>
    </dsp:sp>
    <dsp:sp modelId="{49151153-64E2-4B32-AAD5-307CB133513D}">
      <dsp:nvSpPr>
        <dsp:cNvPr id="0" name=""/>
        <dsp:cNvSpPr/>
      </dsp:nvSpPr>
      <dsp:spPr>
        <a:xfrm>
          <a:off x="530229" y="3617286"/>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No extra hardware (coexists with QV Development and Publisher)</a:t>
          </a:r>
          <a:endParaRPr lang="en-US" sz="1400" kern="1200" dirty="0"/>
        </a:p>
      </dsp:txBody>
      <dsp:txXfrm>
        <a:off x="551244" y="3638301"/>
        <a:ext cx="6812805" cy="388455"/>
      </dsp:txXfrm>
    </dsp:sp>
    <dsp:sp modelId="{A903BB48-AB19-4270-B74F-A2A877DA7F1E}">
      <dsp:nvSpPr>
        <dsp:cNvPr id="0" name=""/>
        <dsp:cNvSpPr/>
      </dsp:nvSpPr>
      <dsp:spPr>
        <a:xfrm>
          <a:off x="530229" y="4069295"/>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Quick installation and configuration (1/2 hr)</a:t>
          </a:r>
          <a:endParaRPr lang="en-US" sz="1400" kern="1200" dirty="0"/>
        </a:p>
      </dsp:txBody>
      <dsp:txXfrm>
        <a:off x="551244" y="4090310"/>
        <a:ext cx="6812805" cy="388455"/>
      </dsp:txXfrm>
    </dsp:sp>
    <dsp:sp modelId="{831A8BDC-EBD5-41AC-BC2F-76AA46D1C3AF}">
      <dsp:nvSpPr>
        <dsp:cNvPr id="0" name=""/>
        <dsp:cNvSpPr/>
      </dsp:nvSpPr>
      <dsp:spPr>
        <a:xfrm>
          <a:off x="530229" y="4521305"/>
          <a:ext cx="6854835" cy="4304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rtl="0">
            <a:lnSpc>
              <a:spcPct val="90000"/>
            </a:lnSpc>
            <a:spcBef>
              <a:spcPct val="0"/>
            </a:spcBef>
            <a:spcAft>
              <a:spcPct val="35000"/>
            </a:spcAft>
          </a:pPr>
          <a:r>
            <a:rPr lang="en-US" sz="1400" kern="1200" dirty="0" smtClean="0"/>
            <a:t>Automatic ETL script generation based on easy point and click selection using </a:t>
          </a:r>
          <a:r>
            <a:rPr lang="en-US" sz="1400" kern="1200" dirty="0" err="1" smtClean="0"/>
            <a:t>Qlikview</a:t>
          </a:r>
          <a:r>
            <a:rPr lang="en-US" sz="1400" kern="1200" dirty="0" smtClean="0"/>
            <a:t> Script Builder application</a:t>
          </a:r>
          <a:endParaRPr lang="en-US" sz="1400" kern="1200" dirty="0"/>
        </a:p>
      </dsp:txBody>
      <dsp:txXfrm>
        <a:off x="551244" y="4542320"/>
        <a:ext cx="6812805" cy="38845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0FD9C-6777-4044-B46E-598472FA6275}" type="datetimeFigureOut">
              <a:rPr lang="en-US" smtClean="0"/>
              <a:t>4/28/2014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CE7181-BDFD-6141-843B-5B3253213905}" type="slidenum">
              <a:rPr lang="en-US" smtClean="0"/>
              <a:t>‹#›</a:t>
            </a:fld>
            <a:endParaRPr lang="en-US"/>
          </a:p>
        </p:txBody>
      </p:sp>
    </p:spTree>
    <p:extLst>
      <p:ext uri="{BB962C8B-B14F-4D97-AF65-F5344CB8AC3E}">
        <p14:creationId xmlns:p14="http://schemas.microsoft.com/office/powerpoint/2010/main" val="41251768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descr="COV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2526883"/>
            <a:ext cx="6504441" cy="369332"/>
          </a:xfrm>
          <a:prstGeom prst="rect">
            <a:avLst/>
          </a:prstGeom>
        </p:spPr>
        <p:txBody>
          <a:bodyPr wrap="square" lIns="0" tIns="0" rIns="0" bIns="0" anchor="t" anchorCtr="0">
            <a:spAutoFit/>
          </a:bodyPr>
          <a:lstStyle>
            <a:lvl1pPr algn="l">
              <a:defRPr sz="2400" b="1">
                <a:solidFill>
                  <a:schemeClr val="accent3"/>
                </a:solidFill>
              </a:defRPr>
            </a:lvl1pPr>
          </a:lstStyle>
          <a:p>
            <a:r>
              <a:rPr lang="en-US" dirty="0" smtClean="0"/>
              <a:t>Presentation title here</a:t>
            </a:r>
            <a:endParaRPr lang="en-US" dirty="0"/>
          </a:p>
        </p:txBody>
      </p:sp>
      <p:sp>
        <p:nvSpPr>
          <p:cNvPr id="15" name="Text Placeholder 14"/>
          <p:cNvSpPr>
            <a:spLocks noGrp="1"/>
          </p:cNvSpPr>
          <p:nvPr>
            <p:ph type="body" sz="quarter" idx="10" hasCustomPrompt="1"/>
          </p:nvPr>
        </p:nvSpPr>
        <p:spPr>
          <a:xfrm>
            <a:off x="685800" y="3061825"/>
            <a:ext cx="6504441" cy="323165"/>
          </a:xfrm>
          <a:prstGeom prst="rect">
            <a:avLst/>
          </a:prstGeom>
        </p:spPr>
        <p:txBody>
          <a:bodyPr wrap="square" lIns="0" tIns="0" rIns="0" bIns="0">
            <a:spAutoFit/>
          </a:bodyPr>
          <a:lstStyle>
            <a:lvl1pPr marL="0" indent="0">
              <a:buNone/>
              <a:defRPr sz="2100">
                <a:solidFill>
                  <a:srgbClr val="8C8C8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Presentation sub-title</a:t>
            </a:r>
            <a:endParaRPr lang="en-US" dirty="0"/>
          </a:p>
        </p:txBody>
      </p:sp>
      <p:sp>
        <p:nvSpPr>
          <p:cNvPr id="19" name="Text Placeholder 18"/>
          <p:cNvSpPr>
            <a:spLocks noGrp="1"/>
          </p:cNvSpPr>
          <p:nvPr>
            <p:ph type="body" sz="quarter" idx="11" hasCustomPrompt="1"/>
          </p:nvPr>
        </p:nvSpPr>
        <p:spPr>
          <a:xfrm>
            <a:off x="685800" y="4239737"/>
            <a:ext cx="4670425" cy="276999"/>
          </a:xfrm>
          <a:prstGeom prst="rect">
            <a:avLst/>
          </a:prstGeom>
        </p:spPr>
        <p:txBody>
          <a:bodyPr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rgbClr val="8C8C8C"/>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smtClean="0"/>
              <a:t>Name of Presenter</a:t>
            </a:r>
          </a:p>
        </p:txBody>
      </p:sp>
      <p:sp>
        <p:nvSpPr>
          <p:cNvPr id="7" name="Text Placeholder 18"/>
          <p:cNvSpPr>
            <a:spLocks noGrp="1"/>
          </p:cNvSpPr>
          <p:nvPr>
            <p:ph type="body" sz="quarter" idx="12" hasCustomPrompt="1"/>
          </p:nvPr>
        </p:nvSpPr>
        <p:spPr>
          <a:xfrm>
            <a:off x="685800" y="4631320"/>
            <a:ext cx="4670425" cy="230832"/>
          </a:xfrm>
          <a:prstGeom prst="rect">
            <a:avLst/>
          </a:prstGeom>
        </p:spPr>
        <p:txBody>
          <a:bodyPr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a:solidFill>
                  <a:srgbClr val="8C8C8C"/>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smtClean="0"/>
              <a:t>00 Month, 2014</a:t>
            </a:r>
          </a:p>
        </p:txBody>
      </p:sp>
      <p:pic>
        <p:nvPicPr>
          <p:cNvPr id="9" name="Picture 8"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410799"/>
            <a:ext cx="2167128" cy="691073"/>
          </a:xfrm>
          <a:prstGeom prst="rect">
            <a:avLst/>
          </a:prstGeom>
        </p:spPr>
      </p:pic>
    </p:spTree>
    <p:extLst>
      <p:ext uri="{BB962C8B-B14F-4D97-AF65-F5344CB8AC3E}">
        <p14:creationId xmlns:p14="http://schemas.microsoft.com/office/powerpoint/2010/main" val="31444422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9598172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List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7" name="Text Placeholder 7"/>
          <p:cNvSpPr>
            <a:spLocks noGrp="1"/>
          </p:cNvSpPr>
          <p:nvPr>
            <p:ph type="body" sz="quarter" idx="11" hasCustomPrompt="1"/>
          </p:nvPr>
        </p:nvSpPr>
        <p:spPr>
          <a:xfrm>
            <a:off x="492124" y="1208088"/>
            <a:ext cx="7046363" cy="1435778"/>
          </a:xfrm>
          <a:prstGeom prst="rect">
            <a:avLst/>
          </a:prstGeom>
        </p:spPr>
        <p:txBody>
          <a:bodyPr wrap="square" lIns="0" tIns="0" rIns="0" bIns="0">
            <a:spAutoFit/>
          </a:bodyPr>
          <a:lstStyle>
            <a:lvl1pPr marL="169863" indent="-169863">
              <a:lnSpc>
                <a:spcPct val="120000"/>
              </a:lnSpc>
              <a:buClr>
                <a:schemeClr val="accent1"/>
              </a:buClr>
              <a:defRPr sz="1800" baseline="0">
                <a:solidFill>
                  <a:schemeClr val="bg2"/>
                </a:solidFill>
              </a:defRPr>
            </a:lvl1pPr>
            <a:lvl2pPr marL="455613" indent="-230188">
              <a:lnSpc>
                <a:spcPct val="110000"/>
              </a:lnSpc>
              <a:buClr>
                <a:schemeClr val="accent1"/>
              </a:buClr>
              <a:defRPr sz="1800" baseline="0">
                <a:solidFill>
                  <a:schemeClr val="bg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Tree>
    <p:extLst>
      <p:ext uri="{BB962C8B-B14F-4D97-AF65-F5344CB8AC3E}">
        <p14:creationId xmlns:p14="http://schemas.microsoft.com/office/powerpoint/2010/main" val="16851995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ed List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492125" y="1208088"/>
            <a:ext cx="7046363"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a:t>
            </a:r>
          </a:p>
        </p:txBody>
      </p:sp>
      <p:sp>
        <p:nvSpPr>
          <p:cNvPr id="8" name="Text Placeholder 7"/>
          <p:cNvSpPr>
            <a:spLocks noGrp="1"/>
          </p:cNvSpPr>
          <p:nvPr>
            <p:ph type="body" sz="quarter" idx="11" hasCustomPrompt="1"/>
          </p:nvPr>
        </p:nvSpPr>
        <p:spPr>
          <a:xfrm>
            <a:off x="492124" y="1639068"/>
            <a:ext cx="7046363" cy="1435778"/>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9" name="Text Placeholder 7"/>
          <p:cNvSpPr>
            <a:spLocks noGrp="1"/>
          </p:cNvSpPr>
          <p:nvPr>
            <p:ph type="body" sz="quarter" idx="12" hasCustomPrompt="1"/>
          </p:nvPr>
        </p:nvSpPr>
        <p:spPr>
          <a:xfrm>
            <a:off x="492124" y="3728361"/>
            <a:ext cx="7046363" cy="987963"/>
          </a:xfrm>
          <a:prstGeom prst="rect">
            <a:avLst/>
          </a:prstGeom>
        </p:spPr>
        <p:txBody>
          <a:bodyPr wrap="square" lIns="0" tIns="0" rIns="0" bIns="0">
            <a:spAutoFit/>
          </a:bodyPr>
          <a:lstStyle>
            <a:lvl1pPr marL="0" indent="0">
              <a:lnSpc>
                <a:spcPct val="120000"/>
              </a:lnSpc>
              <a:buClr>
                <a:schemeClr val="accent1"/>
              </a:buClr>
              <a:buNone/>
              <a:defRPr sz="1800" baseline="0">
                <a:solidFill>
                  <a:srgbClr val="696969"/>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Replace this basic body copy and insert your own here. This is a section of dummy copy for color and format reference. Please insert your own copy with the same color and formatting shown here.</a:t>
            </a:r>
          </a:p>
        </p:txBody>
      </p:sp>
      <p:sp>
        <p:nvSpPr>
          <p:cNvPr id="6"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976613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ulleted List Slide">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1208088"/>
            <a:ext cx="3727790"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#1</a:t>
            </a:r>
          </a:p>
        </p:txBody>
      </p:sp>
      <p:sp>
        <p:nvSpPr>
          <p:cNvPr id="5" name="Text Placeholder 7"/>
          <p:cNvSpPr>
            <a:spLocks noGrp="1"/>
          </p:cNvSpPr>
          <p:nvPr>
            <p:ph type="body" sz="quarter" idx="11" hasCustomPrompt="1"/>
          </p:nvPr>
        </p:nvSpPr>
        <p:spPr>
          <a:xfrm>
            <a:off x="492125" y="1639068"/>
            <a:ext cx="3727790" cy="2709973"/>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6" name="Text Placeholder 4"/>
          <p:cNvSpPr>
            <a:spLocks noGrp="1"/>
          </p:cNvSpPr>
          <p:nvPr>
            <p:ph type="body" sz="quarter" idx="12" hasCustomPrompt="1"/>
          </p:nvPr>
        </p:nvSpPr>
        <p:spPr>
          <a:xfrm>
            <a:off x="4824706" y="1208088"/>
            <a:ext cx="3727790"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#2</a:t>
            </a:r>
          </a:p>
        </p:txBody>
      </p:sp>
      <p:sp>
        <p:nvSpPr>
          <p:cNvPr id="7" name="Text Placeholder 7"/>
          <p:cNvSpPr>
            <a:spLocks noGrp="1"/>
          </p:cNvSpPr>
          <p:nvPr>
            <p:ph type="body" sz="quarter" idx="13" hasCustomPrompt="1"/>
          </p:nvPr>
        </p:nvSpPr>
        <p:spPr>
          <a:xfrm>
            <a:off x="4824706" y="1639068"/>
            <a:ext cx="3727790" cy="2709973"/>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8"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2174832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371142"/>
            <a:ext cx="8358016" cy="4753307"/>
          </a:xfrm>
          <a:prstGeom prst="rect">
            <a:avLst/>
          </a:prstGeom>
        </p:spPr>
        <p:txBody>
          <a:bodyPr/>
          <a:lstStyle>
            <a:lvl1pPr marL="0" indent="0" algn="ctr">
              <a:buNone/>
              <a:defRPr sz="1800">
                <a:solidFill>
                  <a:schemeClr val="bg2"/>
                </a:solidFill>
              </a:defRPr>
            </a:lvl1pPr>
          </a:lstStyle>
          <a:p>
            <a:endParaRPr lang="en-US" dirty="0"/>
          </a:p>
        </p:txBody>
      </p:sp>
      <p:sp>
        <p:nvSpPr>
          <p:cNvPr id="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1983164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Image 2">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371142"/>
            <a:ext cx="8358016" cy="4753307"/>
          </a:xfrm>
          <a:prstGeom prst="rect">
            <a:avLst/>
          </a:prstGeom>
          <a:solidFill>
            <a:schemeClr val="bg1"/>
          </a:solidFill>
          <a:ln w="76200" cmpd="sng">
            <a:solidFill>
              <a:schemeClr val="bg1"/>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
        <p:nvSpPr>
          <p:cNvPr id="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143818462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ph/Chart Slide 1">
    <p:spTree>
      <p:nvGrpSpPr>
        <p:cNvPr id="1" name=""/>
        <p:cNvGrpSpPr/>
        <p:nvPr/>
      </p:nvGrpSpPr>
      <p:grpSpPr>
        <a:xfrm>
          <a:off x="0" y="0"/>
          <a:ext cx="0" cy="0"/>
          <a:chOff x="0" y="0"/>
          <a:chExt cx="0" cy="0"/>
        </a:xfrm>
      </p:grpSpPr>
      <p:sp>
        <p:nvSpPr>
          <p:cNvPr id="7" name="Chart Placeholder 5"/>
          <p:cNvSpPr>
            <a:spLocks noGrp="1"/>
          </p:cNvSpPr>
          <p:nvPr>
            <p:ph type="chart" sz="quarter" idx="10"/>
          </p:nvPr>
        </p:nvSpPr>
        <p:spPr>
          <a:xfrm>
            <a:off x="2713038" y="1487488"/>
            <a:ext cx="3676650" cy="3676650"/>
          </a:xfrm>
          <a:prstGeom prst="rect">
            <a:avLst/>
          </a:prstGeom>
        </p:spPr>
        <p:txBody>
          <a:bodyPr vert="horz"/>
          <a:lstStyle>
            <a:lvl1pPr marL="0" indent="0" algn="ctr">
              <a:buNone/>
              <a:defRPr sz="1800">
                <a:solidFill>
                  <a:srgbClr val="8C8C8C"/>
                </a:solidFill>
              </a:defRPr>
            </a:lvl1pPr>
          </a:lstStyle>
          <a:p>
            <a:endParaRPr lang="en-US" dirty="0"/>
          </a:p>
        </p:txBody>
      </p:sp>
      <p:sp>
        <p:nvSpPr>
          <p:cNvPr id="9" name="Text Placeholder 8"/>
          <p:cNvSpPr>
            <a:spLocks noGrp="1"/>
          </p:cNvSpPr>
          <p:nvPr>
            <p:ph type="body" sz="quarter" idx="11" hasCustomPrompt="1"/>
          </p:nvPr>
        </p:nvSpPr>
        <p:spPr>
          <a:xfrm>
            <a:off x="512150" y="1487488"/>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0" name="Text Placeholder 8"/>
          <p:cNvSpPr>
            <a:spLocks noGrp="1"/>
          </p:cNvSpPr>
          <p:nvPr>
            <p:ph type="body" sz="quarter" idx="12" hasCustomPrompt="1"/>
          </p:nvPr>
        </p:nvSpPr>
        <p:spPr>
          <a:xfrm>
            <a:off x="512150" y="3105654"/>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1" name="Text Placeholder 8"/>
          <p:cNvSpPr>
            <a:spLocks noGrp="1"/>
          </p:cNvSpPr>
          <p:nvPr>
            <p:ph type="body" sz="quarter" idx="13" hasCustomPrompt="1"/>
          </p:nvPr>
        </p:nvSpPr>
        <p:spPr>
          <a:xfrm>
            <a:off x="512150" y="4723819"/>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2" name="Text Placeholder 8"/>
          <p:cNvSpPr>
            <a:spLocks noGrp="1"/>
          </p:cNvSpPr>
          <p:nvPr>
            <p:ph type="body" sz="quarter" idx="14" hasCustomPrompt="1"/>
          </p:nvPr>
        </p:nvSpPr>
        <p:spPr>
          <a:xfrm>
            <a:off x="6531588" y="1487488"/>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3" name="Text Placeholder 8"/>
          <p:cNvSpPr>
            <a:spLocks noGrp="1"/>
          </p:cNvSpPr>
          <p:nvPr>
            <p:ph type="body" sz="quarter" idx="15" hasCustomPrompt="1"/>
          </p:nvPr>
        </p:nvSpPr>
        <p:spPr>
          <a:xfrm>
            <a:off x="6531588" y="3105654"/>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4" name="Text Placeholder 8"/>
          <p:cNvSpPr>
            <a:spLocks noGrp="1"/>
          </p:cNvSpPr>
          <p:nvPr>
            <p:ph type="body" sz="quarter" idx="16" hasCustomPrompt="1"/>
          </p:nvPr>
        </p:nvSpPr>
        <p:spPr>
          <a:xfrm>
            <a:off x="6531588" y="4723819"/>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6" name="Text Placeholder 15"/>
          <p:cNvSpPr>
            <a:spLocks noGrp="1"/>
          </p:cNvSpPr>
          <p:nvPr>
            <p:ph type="body" sz="quarter" idx="17" hasCustomPrompt="1"/>
          </p:nvPr>
        </p:nvSpPr>
        <p:spPr>
          <a:xfrm>
            <a:off x="512150" y="6431007"/>
            <a:ext cx="7158038" cy="138499"/>
          </a:xfrm>
          <a:prstGeom prst="rect">
            <a:avLst/>
          </a:prstGeom>
        </p:spPr>
        <p:txBody>
          <a:bodyPr vert="horz" lIns="0" tIns="0" rIns="0" bIns="0">
            <a:spAutoFit/>
          </a:bodyPr>
          <a:lstStyle>
            <a:lvl1pPr marL="0" indent="0">
              <a:buNone/>
              <a:defRPr sz="9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Insert source text here</a:t>
            </a:r>
            <a:endParaRPr lang="en-US" dirty="0"/>
          </a:p>
        </p:txBody>
      </p:sp>
      <p:sp>
        <p:nvSpPr>
          <p:cNvPr id="1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4395116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Chart Slide 2">
    <p:spTree>
      <p:nvGrpSpPr>
        <p:cNvPr id="1" name=""/>
        <p:cNvGrpSpPr/>
        <p:nvPr/>
      </p:nvGrpSpPr>
      <p:grpSpPr>
        <a:xfrm>
          <a:off x="0" y="0"/>
          <a:ext cx="0" cy="0"/>
          <a:chOff x="0" y="0"/>
          <a:chExt cx="0" cy="0"/>
        </a:xfrm>
      </p:grpSpPr>
      <p:sp>
        <p:nvSpPr>
          <p:cNvPr id="4" name="Chart Placeholder 5"/>
          <p:cNvSpPr>
            <a:spLocks noGrp="1"/>
          </p:cNvSpPr>
          <p:nvPr>
            <p:ph type="chart" sz="quarter" idx="10"/>
          </p:nvPr>
        </p:nvSpPr>
        <p:spPr>
          <a:xfrm>
            <a:off x="2713038" y="1487488"/>
            <a:ext cx="3676650" cy="3676650"/>
          </a:xfrm>
          <a:prstGeom prst="rect">
            <a:avLst/>
          </a:prstGeom>
        </p:spPr>
        <p:txBody>
          <a:bodyPr vert="horz"/>
          <a:lstStyle>
            <a:lvl1pPr marL="0" indent="0" algn="ctr">
              <a:buNone/>
              <a:defRPr sz="1800">
                <a:solidFill>
                  <a:srgbClr val="8C8C8C"/>
                </a:solidFill>
              </a:defRPr>
            </a:lvl1pPr>
          </a:lstStyle>
          <a:p>
            <a:endParaRPr lang="en-US" dirty="0"/>
          </a:p>
        </p:txBody>
      </p:sp>
      <p:sp>
        <p:nvSpPr>
          <p:cNvPr id="5" name="Text Placeholder 8"/>
          <p:cNvSpPr>
            <a:spLocks noGrp="1"/>
          </p:cNvSpPr>
          <p:nvPr>
            <p:ph type="body" sz="quarter" idx="11" hasCustomPrompt="1"/>
          </p:nvPr>
        </p:nvSpPr>
        <p:spPr>
          <a:xfrm>
            <a:off x="512150" y="1133801"/>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1" name="Text Placeholder 15"/>
          <p:cNvSpPr>
            <a:spLocks noGrp="1"/>
          </p:cNvSpPr>
          <p:nvPr>
            <p:ph type="body" sz="quarter" idx="17" hasCustomPrompt="1"/>
          </p:nvPr>
        </p:nvSpPr>
        <p:spPr>
          <a:xfrm>
            <a:off x="512150" y="6431007"/>
            <a:ext cx="7158038" cy="138499"/>
          </a:xfrm>
          <a:prstGeom prst="rect">
            <a:avLst/>
          </a:prstGeom>
        </p:spPr>
        <p:txBody>
          <a:bodyPr vert="horz" lIns="0" tIns="0" rIns="0" bIns="0">
            <a:spAutoFit/>
          </a:bodyPr>
          <a:lstStyle>
            <a:lvl1pPr marL="0" indent="0">
              <a:buNone/>
              <a:defRPr sz="9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Insert Source Text Here</a:t>
            </a:r>
            <a:endParaRPr lang="en-US" dirty="0"/>
          </a:p>
        </p:txBody>
      </p:sp>
      <p:sp>
        <p:nvSpPr>
          <p:cNvPr id="12" name="Text Placeholder 8"/>
          <p:cNvSpPr>
            <a:spLocks noGrp="1"/>
          </p:cNvSpPr>
          <p:nvPr>
            <p:ph type="body" sz="quarter" idx="18" hasCustomPrompt="1"/>
          </p:nvPr>
        </p:nvSpPr>
        <p:spPr>
          <a:xfrm>
            <a:off x="512150" y="1912156"/>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17" name="Text Placeholder 8"/>
          <p:cNvSpPr>
            <a:spLocks noGrp="1"/>
          </p:cNvSpPr>
          <p:nvPr>
            <p:ph type="body" sz="quarter" idx="19" hasCustomPrompt="1"/>
          </p:nvPr>
        </p:nvSpPr>
        <p:spPr>
          <a:xfrm>
            <a:off x="512150" y="2899602"/>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8" name="Text Placeholder 8"/>
          <p:cNvSpPr>
            <a:spLocks noGrp="1"/>
          </p:cNvSpPr>
          <p:nvPr>
            <p:ph type="body" sz="quarter" idx="20" hasCustomPrompt="1"/>
          </p:nvPr>
        </p:nvSpPr>
        <p:spPr>
          <a:xfrm>
            <a:off x="512150" y="3677957"/>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19" name="Text Placeholder 8"/>
          <p:cNvSpPr>
            <a:spLocks noGrp="1"/>
          </p:cNvSpPr>
          <p:nvPr>
            <p:ph type="body" sz="quarter" idx="21" hasCustomPrompt="1"/>
          </p:nvPr>
        </p:nvSpPr>
        <p:spPr>
          <a:xfrm>
            <a:off x="512150" y="4665403"/>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0" name="Text Placeholder 8"/>
          <p:cNvSpPr>
            <a:spLocks noGrp="1"/>
          </p:cNvSpPr>
          <p:nvPr>
            <p:ph type="body" sz="quarter" idx="22" hasCustomPrompt="1"/>
          </p:nvPr>
        </p:nvSpPr>
        <p:spPr>
          <a:xfrm>
            <a:off x="512150" y="5443758"/>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1" name="Text Placeholder 8"/>
          <p:cNvSpPr>
            <a:spLocks noGrp="1"/>
          </p:cNvSpPr>
          <p:nvPr>
            <p:ph type="body" sz="quarter" idx="23" hasCustomPrompt="1"/>
          </p:nvPr>
        </p:nvSpPr>
        <p:spPr>
          <a:xfrm>
            <a:off x="6481900" y="1133801"/>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2" name="Text Placeholder 8"/>
          <p:cNvSpPr>
            <a:spLocks noGrp="1"/>
          </p:cNvSpPr>
          <p:nvPr>
            <p:ph type="body" sz="quarter" idx="24" hasCustomPrompt="1"/>
          </p:nvPr>
        </p:nvSpPr>
        <p:spPr>
          <a:xfrm>
            <a:off x="6481900" y="1912156"/>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3" name="Text Placeholder 8"/>
          <p:cNvSpPr>
            <a:spLocks noGrp="1"/>
          </p:cNvSpPr>
          <p:nvPr>
            <p:ph type="body" sz="quarter" idx="25" hasCustomPrompt="1"/>
          </p:nvPr>
        </p:nvSpPr>
        <p:spPr>
          <a:xfrm>
            <a:off x="6481900" y="2899602"/>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4" name="Text Placeholder 8"/>
          <p:cNvSpPr>
            <a:spLocks noGrp="1"/>
          </p:cNvSpPr>
          <p:nvPr>
            <p:ph type="body" sz="quarter" idx="26" hasCustomPrompt="1"/>
          </p:nvPr>
        </p:nvSpPr>
        <p:spPr>
          <a:xfrm>
            <a:off x="6481900" y="3677957"/>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5" name="Text Placeholder 8"/>
          <p:cNvSpPr>
            <a:spLocks noGrp="1"/>
          </p:cNvSpPr>
          <p:nvPr>
            <p:ph type="body" sz="quarter" idx="27" hasCustomPrompt="1"/>
          </p:nvPr>
        </p:nvSpPr>
        <p:spPr>
          <a:xfrm>
            <a:off x="6481900" y="4665403"/>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6" name="Text Placeholder 8"/>
          <p:cNvSpPr>
            <a:spLocks noGrp="1"/>
          </p:cNvSpPr>
          <p:nvPr>
            <p:ph type="body" sz="quarter" idx="28" hasCustomPrompt="1"/>
          </p:nvPr>
        </p:nvSpPr>
        <p:spPr>
          <a:xfrm>
            <a:off x="6481900" y="5443758"/>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7"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94621729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Slide with Images">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1208088"/>
            <a:ext cx="5100284"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#1</a:t>
            </a:r>
          </a:p>
        </p:txBody>
      </p:sp>
      <p:sp>
        <p:nvSpPr>
          <p:cNvPr id="5" name="Text Placeholder 7"/>
          <p:cNvSpPr>
            <a:spLocks noGrp="1"/>
          </p:cNvSpPr>
          <p:nvPr>
            <p:ph type="body" sz="quarter" idx="11" hasCustomPrompt="1"/>
          </p:nvPr>
        </p:nvSpPr>
        <p:spPr>
          <a:xfrm>
            <a:off x="492124" y="1639068"/>
            <a:ext cx="5100285" cy="1435778"/>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6" name="Text Placeholder 7"/>
          <p:cNvSpPr>
            <a:spLocks noGrp="1"/>
          </p:cNvSpPr>
          <p:nvPr>
            <p:ph type="body" sz="quarter" idx="12" hasCustomPrompt="1"/>
          </p:nvPr>
        </p:nvSpPr>
        <p:spPr>
          <a:xfrm>
            <a:off x="492124" y="3728361"/>
            <a:ext cx="5100285" cy="1652760"/>
          </a:xfrm>
          <a:prstGeom prst="rect">
            <a:avLst/>
          </a:prstGeom>
        </p:spPr>
        <p:txBody>
          <a:bodyPr wrap="square" lIns="0" tIns="0" rIns="0" bIns="0">
            <a:spAutoFit/>
          </a:bodyPr>
          <a:lstStyle>
            <a:lvl1pPr marL="0" indent="0">
              <a:lnSpc>
                <a:spcPct val="120000"/>
              </a:lnSpc>
              <a:buClr>
                <a:schemeClr val="accent1"/>
              </a:buClr>
              <a:buNone/>
              <a:defRPr sz="1800" baseline="0">
                <a:solidFill>
                  <a:srgbClr val="696969"/>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Replace this basic body copy and insert your own here. This is a section of dummy copy for color and format reference. Please insert your own copy with the same color and formatting shown here.</a:t>
            </a:r>
          </a:p>
        </p:txBody>
      </p:sp>
      <p:sp>
        <p:nvSpPr>
          <p:cNvPr id="8" name="Picture Placeholder 7"/>
          <p:cNvSpPr>
            <a:spLocks noGrp="1"/>
          </p:cNvSpPr>
          <p:nvPr>
            <p:ph type="pic" sz="quarter" idx="13"/>
          </p:nvPr>
        </p:nvSpPr>
        <p:spPr>
          <a:xfrm>
            <a:off x="6053962" y="1371142"/>
            <a:ext cx="2703512" cy="2141537"/>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
        <p:nvSpPr>
          <p:cNvPr id="9"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12" name="Picture Placeholder 7"/>
          <p:cNvSpPr>
            <a:spLocks noGrp="1"/>
          </p:cNvSpPr>
          <p:nvPr>
            <p:ph type="pic" sz="quarter" idx="15"/>
          </p:nvPr>
        </p:nvSpPr>
        <p:spPr>
          <a:xfrm>
            <a:off x="6053962" y="3831247"/>
            <a:ext cx="2703512" cy="2141537"/>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Tree>
    <p:extLst>
      <p:ext uri="{BB962C8B-B14F-4D97-AF65-F5344CB8AC3E}">
        <p14:creationId xmlns:p14="http://schemas.microsoft.com/office/powerpoint/2010/main" val="17214537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scriptor Slide with Images 1">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54296" y="1283824"/>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5" name="Text Placeholder 8"/>
          <p:cNvSpPr>
            <a:spLocks noGrp="1"/>
          </p:cNvSpPr>
          <p:nvPr>
            <p:ph type="body" sz="quarter" idx="18" hasCustomPrompt="1"/>
          </p:nvPr>
        </p:nvSpPr>
        <p:spPr>
          <a:xfrm>
            <a:off x="454295" y="1737499"/>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6" name="Picture Placeholder 7"/>
          <p:cNvSpPr>
            <a:spLocks noGrp="1"/>
          </p:cNvSpPr>
          <p:nvPr>
            <p:ph type="pic" sz="quarter" idx="13"/>
          </p:nvPr>
        </p:nvSpPr>
        <p:spPr>
          <a:xfrm>
            <a:off x="6664512" y="1283824"/>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4"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21" name="Text Placeholder 8"/>
          <p:cNvSpPr>
            <a:spLocks noGrp="1"/>
          </p:cNvSpPr>
          <p:nvPr>
            <p:ph type="body" sz="quarter" idx="19" hasCustomPrompt="1"/>
          </p:nvPr>
        </p:nvSpPr>
        <p:spPr>
          <a:xfrm>
            <a:off x="454296" y="2915080"/>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22" name="Text Placeholder 8"/>
          <p:cNvSpPr>
            <a:spLocks noGrp="1"/>
          </p:cNvSpPr>
          <p:nvPr>
            <p:ph type="body" sz="quarter" idx="20" hasCustomPrompt="1"/>
          </p:nvPr>
        </p:nvSpPr>
        <p:spPr>
          <a:xfrm>
            <a:off x="454295" y="3368755"/>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24" name="Text Placeholder 8"/>
          <p:cNvSpPr>
            <a:spLocks noGrp="1"/>
          </p:cNvSpPr>
          <p:nvPr>
            <p:ph type="body" sz="quarter" idx="22" hasCustomPrompt="1"/>
          </p:nvPr>
        </p:nvSpPr>
        <p:spPr>
          <a:xfrm>
            <a:off x="454296" y="4546342"/>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25" name="Text Placeholder 8"/>
          <p:cNvSpPr>
            <a:spLocks noGrp="1"/>
          </p:cNvSpPr>
          <p:nvPr>
            <p:ph type="body" sz="quarter" idx="23" hasCustomPrompt="1"/>
          </p:nvPr>
        </p:nvSpPr>
        <p:spPr>
          <a:xfrm>
            <a:off x="454295" y="5000017"/>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15" name="Picture Placeholder 7"/>
          <p:cNvSpPr>
            <a:spLocks noGrp="1"/>
          </p:cNvSpPr>
          <p:nvPr>
            <p:ph type="pic" sz="quarter" idx="25"/>
          </p:nvPr>
        </p:nvSpPr>
        <p:spPr>
          <a:xfrm>
            <a:off x="6664512" y="2915080"/>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6" name="Picture Placeholder 7"/>
          <p:cNvSpPr>
            <a:spLocks noGrp="1"/>
          </p:cNvSpPr>
          <p:nvPr>
            <p:ph type="pic" sz="quarter" idx="26"/>
          </p:nvPr>
        </p:nvSpPr>
        <p:spPr>
          <a:xfrm>
            <a:off x="6664512" y="4546342"/>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Tree>
    <p:extLst>
      <p:ext uri="{BB962C8B-B14F-4D97-AF65-F5344CB8AC3E}">
        <p14:creationId xmlns:p14="http://schemas.microsoft.com/office/powerpoint/2010/main" val="204680754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scriptor Slide with Images 2">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09720"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5" name="Text Placeholder 8"/>
          <p:cNvSpPr>
            <a:spLocks noGrp="1"/>
          </p:cNvSpPr>
          <p:nvPr>
            <p:ph type="body" sz="quarter" idx="18" hasCustomPrompt="1"/>
          </p:nvPr>
        </p:nvSpPr>
        <p:spPr>
          <a:xfrm>
            <a:off x="409720"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6" name="Picture Placeholder 7"/>
          <p:cNvSpPr>
            <a:spLocks noGrp="1"/>
          </p:cNvSpPr>
          <p:nvPr>
            <p:ph type="pic" sz="quarter" idx="13"/>
          </p:nvPr>
        </p:nvSpPr>
        <p:spPr>
          <a:xfrm>
            <a:off x="409720"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3"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17" name="Text Placeholder 8"/>
          <p:cNvSpPr>
            <a:spLocks noGrp="1"/>
          </p:cNvSpPr>
          <p:nvPr>
            <p:ph type="body" sz="quarter" idx="25" hasCustomPrompt="1"/>
          </p:nvPr>
        </p:nvSpPr>
        <p:spPr>
          <a:xfrm>
            <a:off x="3306394"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18" name="Text Placeholder 8"/>
          <p:cNvSpPr>
            <a:spLocks noGrp="1"/>
          </p:cNvSpPr>
          <p:nvPr>
            <p:ph type="body" sz="quarter" idx="26" hasCustomPrompt="1"/>
          </p:nvPr>
        </p:nvSpPr>
        <p:spPr>
          <a:xfrm>
            <a:off x="3306394"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19" name="Picture Placeholder 7"/>
          <p:cNvSpPr>
            <a:spLocks noGrp="1"/>
          </p:cNvSpPr>
          <p:nvPr>
            <p:ph type="pic" sz="quarter" idx="27"/>
          </p:nvPr>
        </p:nvSpPr>
        <p:spPr>
          <a:xfrm>
            <a:off x="3306394"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23" name="Text Placeholder 8"/>
          <p:cNvSpPr>
            <a:spLocks noGrp="1"/>
          </p:cNvSpPr>
          <p:nvPr>
            <p:ph type="body" sz="quarter" idx="28" hasCustomPrompt="1"/>
          </p:nvPr>
        </p:nvSpPr>
        <p:spPr>
          <a:xfrm>
            <a:off x="6203068"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24" name="Text Placeholder 8"/>
          <p:cNvSpPr>
            <a:spLocks noGrp="1"/>
          </p:cNvSpPr>
          <p:nvPr>
            <p:ph type="body" sz="quarter" idx="29" hasCustomPrompt="1"/>
          </p:nvPr>
        </p:nvSpPr>
        <p:spPr>
          <a:xfrm>
            <a:off x="6203068"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25" name="Picture Placeholder 7"/>
          <p:cNvSpPr>
            <a:spLocks noGrp="1"/>
          </p:cNvSpPr>
          <p:nvPr>
            <p:ph type="pic" sz="quarter" idx="30"/>
          </p:nvPr>
        </p:nvSpPr>
        <p:spPr>
          <a:xfrm>
            <a:off x="6203068"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Tree>
    <p:extLst>
      <p:ext uri="{BB962C8B-B14F-4D97-AF65-F5344CB8AC3E}">
        <p14:creationId xmlns:p14="http://schemas.microsoft.com/office/powerpoint/2010/main" val="292888040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4" name="Text Placeholder 15"/>
          <p:cNvSpPr>
            <a:spLocks noGrp="1"/>
          </p:cNvSpPr>
          <p:nvPr>
            <p:ph type="body" sz="quarter" idx="17" hasCustomPrompt="1"/>
          </p:nvPr>
        </p:nvSpPr>
        <p:spPr>
          <a:xfrm>
            <a:off x="777163" y="5835973"/>
            <a:ext cx="7589675" cy="138499"/>
          </a:xfrm>
          <a:prstGeom prst="rect">
            <a:avLst/>
          </a:prstGeom>
        </p:spPr>
        <p:txBody>
          <a:bodyPr vert="horz" wrap="square" lIns="0" tIns="0" rIns="0" bIns="0">
            <a:spAutoFit/>
          </a:bodyPr>
          <a:lstStyle>
            <a:lvl1pPr marL="0" indent="0">
              <a:buNone/>
              <a:defRPr sz="900" baseline="0">
                <a:solidFill>
                  <a:schemeClr val="bg2"/>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Title of Publication and Date where quote was pulled</a:t>
            </a:r>
            <a:endParaRPr lang="en-US" dirty="0"/>
          </a:p>
        </p:txBody>
      </p:sp>
      <p:sp>
        <p:nvSpPr>
          <p:cNvPr id="5" name="Text Placeholder 15"/>
          <p:cNvSpPr>
            <a:spLocks noGrp="1"/>
          </p:cNvSpPr>
          <p:nvPr>
            <p:ph type="body" sz="quarter" idx="18" hasCustomPrompt="1"/>
          </p:nvPr>
        </p:nvSpPr>
        <p:spPr>
          <a:xfrm>
            <a:off x="777163" y="6071529"/>
            <a:ext cx="7589675" cy="369332"/>
          </a:xfrm>
          <a:prstGeom prst="rect">
            <a:avLst/>
          </a:prstGeom>
        </p:spPr>
        <p:txBody>
          <a:bodyPr vert="horz" wrap="square" lIns="0" tIns="0" rIns="0" bIns="0">
            <a:spAutoFit/>
          </a:bodyPr>
          <a:lstStyle>
            <a:lvl1pPr marL="0" indent="0">
              <a:buNone/>
              <a:defRPr sz="8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endParaRPr lang="en-US" dirty="0"/>
          </a:p>
        </p:txBody>
      </p:sp>
      <p:sp>
        <p:nvSpPr>
          <p:cNvPr id="10" name="Text Placeholder 9"/>
          <p:cNvSpPr>
            <a:spLocks noGrp="1"/>
          </p:cNvSpPr>
          <p:nvPr>
            <p:ph type="body" sz="quarter" idx="21" hasCustomPrompt="1"/>
          </p:nvPr>
        </p:nvSpPr>
        <p:spPr>
          <a:xfrm>
            <a:off x="1509713" y="1895475"/>
            <a:ext cx="6124575" cy="1477328"/>
          </a:xfrm>
          <a:prstGeom prst="rect">
            <a:avLst/>
          </a:prstGeom>
        </p:spPr>
        <p:txBody>
          <a:bodyPr vert="horz" lIns="0" tIns="0" rIns="0" bIns="0">
            <a:spAutoFit/>
          </a:bodyPr>
          <a:lstStyle>
            <a:lvl1pPr marL="0" indent="0" algn="ctr">
              <a:buNone/>
              <a:defRPr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lvl="0"/>
            <a:r>
              <a:rPr lang="en-US" dirty="0" smtClean="0"/>
              <a:t>Insert quote here and adjust the quotation marks to suit your quote length.</a:t>
            </a:r>
            <a:endParaRPr lang="en-US" dirty="0"/>
          </a:p>
        </p:txBody>
      </p:sp>
      <p:sp>
        <p:nvSpPr>
          <p:cNvPr id="12" name="Text Placeholder 11"/>
          <p:cNvSpPr>
            <a:spLocks noGrp="1"/>
          </p:cNvSpPr>
          <p:nvPr>
            <p:ph type="body" sz="quarter" idx="22" hasCustomPrompt="1"/>
          </p:nvPr>
        </p:nvSpPr>
        <p:spPr>
          <a:xfrm>
            <a:off x="1079957" y="1403633"/>
            <a:ext cx="849829" cy="1156772"/>
          </a:xfrm>
          <a:prstGeom prst="rect">
            <a:avLst/>
          </a:prstGeom>
        </p:spPr>
        <p:txBody>
          <a:bodyPr vert="horz" wrap="none" lIns="0" tIns="0" rIns="0" bIns="0">
            <a:noAutofit/>
          </a:bodyPr>
          <a:lstStyle>
            <a:lvl1pPr marL="0" indent="0" algn="ctr">
              <a:buNone/>
              <a:defRPr sz="138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a:t>
            </a:r>
            <a:endParaRPr lang="en-US" dirty="0"/>
          </a:p>
        </p:txBody>
      </p:sp>
      <p:sp>
        <p:nvSpPr>
          <p:cNvPr id="13" name="Text Placeholder 11"/>
          <p:cNvSpPr>
            <a:spLocks noGrp="1"/>
          </p:cNvSpPr>
          <p:nvPr>
            <p:ph type="body" sz="quarter" idx="23" hasCustomPrompt="1"/>
          </p:nvPr>
        </p:nvSpPr>
        <p:spPr>
          <a:xfrm rot="10800000">
            <a:off x="6252416" y="2673564"/>
            <a:ext cx="849829" cy="1156772"/>
          </a:xfrm>
          <a:prstGeom prst="rect">
            <a:avLst/>
          </a:prstGeom>
        </p:spPr>
        <p:txBody>
          <a:bodyPr vert="horz" wrap="none" lIns="0" tIns="0" rIns="0" bIns="0">
            <a:noAutofit/>
          </a:bodyPr>
          <a:lstStyle>
            <a:lvl1pPr marL="0" indent="0" algn="ctr">
              <a:buNone/>
              <a:defRPr sz="13800">
                <a:solidFill>
                  <a:srgbClr val="8C8C8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a:t>
            </a:r>
            <a:endParaRPr lang="en-US" dirty="0"/>
          </a:p>
        </p:txBody>
      </p:sp>
      <p:sp>
        <p:nvSpPr>
          <p:cNvPr id="8"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20977494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lain Title Sl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2586623"/>
            <a:ext cx="9144000" cy="861774"/>
          </a:xfrm>
          <a:prstGeom prst="rect">
            <a:avLst/>
          </a:prstGeom>
        </p:spPr>
        <p:txBody>
          <a:bodyPr lIns="0" tIns="0" rIns="0" bIns="0" anchor="t" anchorCtr="0">
            <a:spAutoFit/>
          </a:bodyPr>
          <a:lstStyle>
            <a:lvl1pPr>
              <a:defRPr sz="2800" b="1" baseline="0">
                <a:solidFill>
                  <a:srgbClr val="8C8C8C"/>
                </a:solidFill>
              </a:defRPr>
            </a:lvl1pPr>
          </a:lstStyle>
          <a:p>
            <a:r>
              <a:rPr lang="en-US" dirty="0" smtClean="0"/>
              <a:t>Plain title slide with</a:t>
            </a:r>
            <a:br>
              <a:rPr lang="en-US" dirty="0" smtClean="0"/>
            </a:br>
            <a:r>
              <a:rPr lang="en-US" dirty="0" smtClean="0"/>
              <a:t>a simple heading</a:t>
            </a:r>
            <a:endParaRPr lang="en-US" dirty="0"/>
          </a:p>
        </p:txBody>
      </p:sp>
    </p:spTree>
    <p:extLst>
      <p:ext uri="{BB962C8B-B14F-4D97-AF65-F5344CB8AC3E}">
        <p14:creationId xmlns:p14="http://schemas.microsoft.com/office/powerpoint/2010/main" val="50063690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able Placeholder 4"/>
          <p:cNvSpPr>
            <a:spLocks noGrp="1"/>
          </p:cNvSpPr>
          <p:nvPr>
            <p:ph type="tbl" sz="quarter" idx="10" hasCustomPrompt="1"/>
          </p:nvPr>
        </p:nvSpPr>
        <p:spPr>
          <a:xfrm>
            <a:off x="741363" y="1106488"/>
            <a:ext cx="7661275" cy="5294312"/>
          </a:xfrm>
          <a:prstGeom prst="rect">
            <a:avLst/>
          </a:prstGeom>
        </p:spPr>
        <p:txBody>
          <a:bodyPr vert="horz"/>
          <a:lstStyle>
            <a:lvl1pPr marL="0" indent="0" algn="ctr">
              <a:buNone/>
              <a:defRPr sz="1400">
                <a:solidFill>
                  <a:srgbClr val="696969"/>
                </a:solidFill>
              </a:defRPr>
            </a:lvl1pPr>
          </a:lstStyle>
          <a:p>
            <a:r>
              <a:rPr lang="en-US" dirty="0" smtClean="0"/>
              <a:t>Table</a:t>
            </a:r>
            <a:endParaRPr lang="en-US" dirty="0"/>
          </a:p>
        </p:txBody>
      </p:sp>
      <p:sp>
        <p:nvSpPr>
          <p:cNvPr id="4"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145837556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3" name="Picture 2" desc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1</a:t>
            </a:r>
            <a:br>
              <a:rPr lang="en-US" dirty="0" smtClean="0"/>
            </a:br>
            <a:r>
              <a:rPr lang="en-US" dirty="0" smtClean="0"/>
              <a:t>replace title here</a:t>
            </a:r>
            <a:endParaRPr lang="en-US" dirty="0"/>
          </a:p>
        </p:txBody>
      </p:sp>
    </p:spTree>
    <p:extLst>
      <p:ext uri="{BB962C8B-B14F-4D97-AF65-F5344CB8AC3E}">
        <p14:creationId xmlns:p14="http://schemas.microsoft.com/office/powerpoint/2010/main" val="9164908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3" name="Picture 2" descr="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2</a:t>
            </a:r>
            <a:br>
              <a:rPr lang="en-US" dirty="0" smtClean="0"/>
            </a:br>
            <a:r>
              <a:rPr lang="en-US" dirty="0" smtClean="0"/>
              <a:t>replace title here</a:t>
            </a:r>
            <a:endParaRPr lang="en-US" dirty="0"/>
          </a:p>
        </p:txBody>
      </p:sp>
    </p:spTree>
    <p:extLst>
      <p:ext uri="{BB962C8B-B14F-4D97-AF65-F5344CB8AC3E}">
        <p14:creationId xmlns:p14="http://schemas.microsoft.com/office/powerpoint/2010/main" val="336770558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3" name="Picture 2" desc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3</a:t>
            </a:r>
            <a:br>
              <a:rPr lang="en-US" dirty="0" smtClean="0"/>
            </a:br>
            <a:r>
              <a:rPr lang="en-US" dirty="0" smtClean="0"/>
              <a:t>replace title here</a:t>
            </a:r>
            <a:endParaRPr lang="en-US" dirty="0"/>
          </a:p>
        </p:txBody>
      </p:sp>
    </p:spTree>
    <p:extLst>
      <p:ext uri="{BB962C8B-B14F-4D97-AF65-F5344CB8AC3E}">
        <p14:creationId xmlns:p14="http://schemas.microsoft.com/office/powerpoint/2010/main" val="368536003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2" name="Picture 1" descr="T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514917"/>
            <a:ext cx="9144000" cy="492443"/>
          </a:xfrm>
          <a:prstGeom prst="rect">
            <a:avLst/>
          </a:prstGeom>
        </p:spPr>
        <p:txBody>
          <a:bodyPr lIns="0" tIns="0" rIns="0" bIns="0" anchor="t" anchorCtr="0">
            <a:spAutoFit/>
          </a:bodyPr>
          <a:lstStyle>
            <a:lvl1pPr>
              <a:defRPr sz="3200" b="1" baseline="0">
                <a:solidFill>
                  <a:srgbClr val="8C8C8C"/>
                </a:solidFill>
              </a:defRPr>
            </a:lvl1pPr>
          </a:lstStyle>
          <a:p>
            <a:r>
              <a:rPr lang="en-US" dirty="0" smtClean="0"/>
              <a:t>Thank You</a:t>
            </a:r>
            <a:endParaRPr lang="en-US" dirty="0"/>
          </a:p>
        </p:txBody>
      </p:sp>
      <p:pic>
        <p:nvPicPr>
          <p:cNvPr id="5" name="Picture 4"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410799"/>
            <a:ext cx="2167128" cy="691073"/>
          </a:xfrm>
          <a:prstGeom prst="rect">
            <a:avLst/>
          </a:prstGeom>
        </p:spPr>
      </p:pic>
    </p:spTree>
    <p:extLst>
      <p:ext uri="{BB962C8B-B14F-4D97-AF65-F5344CB8AC3E}">
        <p14:creationId xmlns:p14="http://schemas.microsoft.com/office/powerpoint/2010/main" val="333875251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905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152400"/>
            <a:ext cx="6170612" cy="6858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11188" y="1484313"/>
            <a:ext cx="7921625" cy="4767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4070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Opening title">
    <p:spTree>
      <p:nvGrpSpPr>
        <p:cNvPr id="1" name=""/>
        <p:cNvGrpSpPr/>
        <p:nvPr/>
      </p:nvGrpSpPr>
      <p:grpSpPr>
        <a:xfrm>
          <a:off x="0" y="0"/>
          <a:ext cx="0" cy="0"/>
          <a:chOff x="0" y="0"/>
          <a:chExt cx="0" cy="0"/>
        </a:xfrm>
      </p:grpSpPr>
      <p:pic>
        <p:nvPicPr>
          <p:cNvPr id="10" name="Picture 9" descr="opener_screen_grab2.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055068" y="3195361"/>
            <a:ext cx="5486400" cy="1863966"/>
          </a:xfrm>
          <a:prstGeom prst="rect">
            <a:avLst/>
          </a:prstGeom>
        </p:spPr>
        <p:txBody>
          <a:bodyPr anchor="t" anchorCtr="0"/>
          <a:lstStyle>
            <a:lvl1pPr algn="r">
              <a:defRPr sz="2000" b="0" i="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212322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Grad.jp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6176424"/>
            <a:ext cx="9144000" cy="694944"/>
          </a:xfrm>
          <a:prstGeom prst="rect">
            <a:avLst/>
          </a:prstGeom>
        </p:spPr>
      </p:pic>
    </p:spTree>
    <p:extLst>
      <p:ext uri="{BB962C8B-B14F-4D97-AF65-F5344CB8AC3E}">
        <p14:creationId xmlns:p14="http://schemas.microsoft.com/office/powerpoint/2010/main" val="40939838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7" r:id="rId3"/>
    <p:sldLayoutId id="2147483661" r:id="rId4"/>
    <p:sldLayoutId id="2147483662" r:id="rId5"/>
    <p:sldLayoutId id="2147483664" r:id="rId6"/>
    <p:sldLayoutId id="2147483676" r:id="rId7"/>
    <p:sldLayoutId id="2147483665" r:id="rId8"/>
    <p:sldLayoutId id="2147483666" r:id="rId9"/>
    <p:sldLayoutId id="2147483663" r:id="rId10"/>
    <p:sldLayoutId id="2147483667" r:id="rId11"/>
    <p:sldLayoutId id="2147483668" r:id="rId12"/>
    <p:sldLayoutId id="2147483669" r:id="rId13"/>
    <p:sldLayoutId id="2147483670" r:id="rId14"/>
    <p:sldLayoutId id="2147483671" r:id="rId15"/>
    <p:sldLayoutId id="2147483673" r:id="rId16"/>
    <p:sldLayoutId id="2147483674" r:id="rId17"/>
    <p:sldLayoutId id="2147483675" r:id="rId18"/>
    <p:sldLayoutId id="2147483672" r:id="rId19"/>
    <p:sldLayoutId id="2147483679" r:id="rId20"/>
    <p:sldLayoutId id="2147483681" r:id="rId21"/>
    <p:sldLayoutId id="2147483682" r:id="rId2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22739"/>
            <a:ext cx="9144000" cy="492443"/>
          </a:xfrm>
        </p:spPr>
        <p:txBody>
          <a:bodyPr/>
          <a:lstStyle/>
          <a:p>
            <a:r>
              <a:rPr lang="sv-SE" altLang="en-US" dirty="0" smtClean="0"/>
              <a:t>QlikView Connector for SAP NetWeaver</a:t>
            </a:r>
            <a:endParaRPr lang="en-US" dirty="0"/>
          </a:p>
        </p:txBody>
      </p:sp>
    </p:spTree>
    <p:extLst>
      <p:ext uri="{BB962C8B-B14F-4D97-AF65-F5344CB8AC3E}">
        <p14:creationId xmlns:p14="http://schemas.microsoft.com/office/powerpoint/2010/main" val="161289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5" descr="SAP Connector Symatic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990601"/>
            <a:ext cx="6946713" cy="349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0" y="376486"/>
            <a:ext cx="9144000" cy="430887"/>
          </a:xfrm>
        </p:spPr>
        <p:txBody>
          <a:bodyPr/>
          <a:lstStyle/>
          <a:p>
            <a:r>
              <a:rPr lang="en-US" altLang="en-US" dirty="0">
                <a:latin typeface="Arial" charset="0"/>
              </a:rPr>
              <a:t>Co-Existence of SAP BI and </a:t>
            </a:r>
            <a:r>
              <a:rPr lang="en-US" altLang="en-US" dirty="0" smtClean="0">
                <a:latin typeface="Arial" charset="0"/>
              </a:rPr>
              <a:t>Other Sources</a:t>
            </a:r>
            <a:endParaRPr lang="en-GB" dirty="0"/>
          </a:p>
        </p:txBody>
      </p:sp>
      <p:sp>
        <p:nvSpPr>
          <p:cNvPr id="10" name="Content Placeholder 2"/>
          <p:cNvSpPr>
            <a:spLocks noGrp="1"/>
          </p:cNvSpPr>
          <p:nvPr/>
        </p:nvSpPr>
        <p:spPr bwMode="auto">
          <a:xfrm>
            <a:off x="4462818" y="3330054"/>
            <a:ext cx="4681182" cy="352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rmAutofit/>
          </a:bodyPr>
          <a:lstStyle>
            <a:lvl1pPr marL="228600" indent="-228600" algn="l" defTabSz="457200" rtl="0" eaLnBrk="0" fontAlgn="base" hangingPunct="0">
              <a:spcBef>
                <a:spcPct val="0"/>
              </a:spcBef>
              <a:spcAft>
                <a:spcPts val="1300"/>
              </a:spcAft>
              <a:buClr>
                <a:srgbClr val="2D7F1D"/>
              </a:buClr>
              <a:buFont typeface="Arial" charset="0"/>
              <a:buChar char="•"/>
              <a:defRPr sz="2000" kern="1200">
                <a:solidFill>
                  <a:schemeClr val="tx1"/>
                </a:solidFill>
                <a:latin typeface="Arial"/>
                <a:ea typeface="+mn-ea"/>
                <a:cs typeface="+mn-cs"/>
              </a:defRPr>
            </a:lvl1pPr>
            <a:lvl2pPr marL="742950" indent="-285750" algn="l" defTabSz="457200" rtl="0" eaLnBrk="0" fontAlgn="base" hangingPunct="0">
              <a:spcBef>
                <a:spcPct val="0"/>
              </a:spcBef>
              <a:spcAft>
                <a:spcPts val="1300"/>
              </a:spcAft>
              <a:buClr>
                <a:srgbClr val="2D7F1D"/>
              </a:buClr>
              <a:buFont typeface="Arial" charset="0"/>
              <a:buChar char="–"/>
              <a:defRPr kern="1200">
                <a:solidFill>
                  <a:schemeClr val="tx1"/>
                </a:solidFill>
                <a:latin typeface="Arial"/>
                <a:ea typeface="+mn-ea"/>
                <a:cs typeface="+mn-cs"/>
              </a:defRPr>
            </a:lvl2pPr>
            <a:lvl3pPr marL="1143000" indent="-228600" algn="l" defTabSz="457200" rtl="0" eaLnBrk="0" fontAlgn="base" hangingPunct="0">
              <a:spcBef>
                <a:spcPct val="0"/>
              </a:spcBef>
              <a:spcAft>
                <a:spcPts val="1300"/>
              </a:spcAft>
              <a:buClr>
                <a:srgbClr val="2D7F1D"/>
              </a:buClr>
              <a:buFont typeface="Wingdings" pitchFamily="2" charset="2"/>
              <a:buChar char="ü"/>
              <a:defRPr sz="1600" kern="1200">
                <a:solidFill>
                  <a:schemeClr val="tx1"/>
                </a:solidFill>
                <a:latin typeface="Arial"/>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Consolidated view of all information</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Leverages SAP and DWH investments</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Excellent performance</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Self-service BI, ease of use</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Mobile availability</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Rapid development of new applications</a:t>
            </a:r>
          </a:p>
          <a:p>
            <a:pPr marL="342900" indent="-342900">
              <a:lnSpc>
                <a:spcPct val="120000"/>
              </a:lnSpc>
              <a:spcBef>
                <a:spcPts val="200"/>
              </a:spcBef>
              <a:spcAft>
                <a:spcPts val="0"/>
              </a:spcAft>
              <a:buClr>
                <a:schemeClr val="accent2"/>
              </a:buClr>
              <a:buFont typeface="Times" charset="0"/>
              <a:buChar char="•"/>
              <a:defRPr/>
            </a:pPr>
            <a:r>
              <a:rPr lang="en-US" sz="1600" dirty="0" smtClean="0">
                <a:solidFill>
                  <a:schemeClr val="bg1">
                    <a:lumMod val="50000"/>
                  </a:schemeClr>
                </a:solidFill>
                <a:latin typeface="Arial" charset="0"/>
              </a:rPr>
              <a:t>Seamless access to detailed transaction data</a:t>
            </a:r>
          </a:p>
          <a:p>
            <a:pPr marL="342900" indent="-342900">
              <a:lnSpc>
                <a:spcPct val="120000"/>
              </a:lnSpc>
              <a:spcBef>
                <a:spcPts val="200"/>
              </a:spcBef>
              <a:spcAft>
                <a:spcPts val="0"/>
              </a:spcAft>
              <a:buClr>
                <a:srgbClr val="2F7E20"/>
              </a:buClr>
              <a:buFont typeface="Times" charset="0"/>
              <a:buChar char="•"/>
              <a:defRPr/>
            </a:pPr>
            <a:r>
              <a:rPr lang="en-US" sz="1600" dirty="0" smtClean="0">
                <a:solidFill>
                  <a:schemeClr val="bg1">
                    <a:lumMod val="50000"/>
                  </a:schemeClr>
                </a:solidFill>
                <a:latin typeface="Arial" charset="0"/>
              </a:rPr>
              <a:t>Reduction of SAP BI complexity and TCO</a:t>
            </a:r>
          </a:p>
          <a:p>
            <a:pPr marL="342900" indent="-342900">
              <a:lnSpc>
                <a:spcPct val="120000"/>
              </a:lnSpc>
              <a:spcBef>
                <a:spcPts val="200"/>
              </a:spcBef>
              <a:spcAft>
                <a:spcPts val="0"/>
              </a:spcAft>
              <a:buClr>
                <a:srgbClr val="2F7E20"/>
              </a:buClr>
              <a:buFont typeface="Times" charset="0"/>
              <a:buChar char="•"/>
              <a:defRPr/>
            </a:pPr>
            <a:r>
              <a:rPr lang="en-US" sz="1600" dirty="0" smtClean="0">
                <a:solidFill>
                  <a:schemeClr val="bg1">
                    <a:lumMod val="50000"/>
                  </a:schemeClr>
                </a:solidFill>
                <a:latin typeface="Arial" charset="0"/>
              </a:rPr>
              <a:t>Seamless integration of non-SAP data</a:t>
            </a:r>
          </a:p>
          <a:p>
            <a:pPr marL="342900" indent="-342900">
              <a:lnSpc>
                <a:spcPct val="120000"/>
              </a:lnSpc>
              <a:spcBef>
                <a:spcPts val="200"/>
              </a:spcBef>
              <a:spcAft>
                <a:spcPts val="0"/>
              </a:spcAft>
              <a:buClr>
                <a:srgbClr val="2F7E20"/>
              </a:buClr>
              <a:buFont typeface="Times" charset="0"/>
              <a:buChar char="•"/>
              <a:defRPr/>
            </a:pPr>
            <a:r>
              <a:rPr lang="en-US" sz="1600" dirty="0" smtClean="0">
                <a:solidFill>
                  <a:schemeClr val="bg1">
                    <a:lumMod val="50000"/>
                  </a:schemeClr>
                </a:solidFill>
                <a:latin typeface="Arial" charset="0"/>
              </a:rPr>
              <a:t>Single, intuitive, integrated front end</a:t>
            </a:r>
            <a:endParaRPr lang="en-US" sz="1600" dirty="0">
              <a:solidFill>
                <a:schemeClr val="bg1">
                  <a:lumMod val="50000"/>
                </a:schemeClr>
              </a:solidFill>
              <a:latin typeface="Arial" charset="0"/>
            </a:endParaRPr>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28" y="4758520"/>
            <a:ext cx="298132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81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Certified QlikView Connector for SAP</a:t>
            </a:r>
            <a:r>
              <a:rPr lang="en-US" baseline="30000" dirty="0" smtClean="0"/>
              <a:t>®</a:t>
            </a:r>
            <a:endParaRPr lang="en-US" dirty="0"/>
          </a:p>
        </p:txBody>
      </p:sp>
      <p:sp>
        <p:nvSpPr>
          <p:cNvPr id="4" name="Rechteck 6"/>
          <p:cNvSpPr/>
          <p:nvPr/>
        </p:nvSpPr>
        <p:spPr>
          <a:xfrm>
            <a:off x="4622801" y="4142581"/>
            <a:ext cx="736600" cy="585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de-DE" dirty="0"/>
          </a:p>
        </p:txBody>
      </p:sp>
      <p:sp>
        <p:nvSpPr>
          <p:cNvPr id="6" name="Rechteck 7"/>
          <p:cNvSpPr/>
          <p:nvPr/>
        </p:nvSpPr>
        <p:spPr>
          <a:xfrm>
            <a:off x="5811838" y="4402931"/>
            <a:ext cx="790575" cy="654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de-DE" dirty="0">
              <a:solidFill>
                <a:schemeClr val="bg1"/>
              </a:solidFill>
            </a:endParaRPr>
          </a:p>
        </p:txBody>
      </p:sp>
      <p:sp>
        <p:nvSpPr>
          <p:cNvPr id="7" name="Rectangle 6"/>
          <p:cNvSpPr>
            <a:spLocks noChangeArrowheads="1"/>
          </p:cNvSpPr>
          <p:nvPr/>
        </p:nvSpPr>
        <p:spPr bwMode="auto">
          <a:xfrm>
            <a:off x="-153987" y="-102394"/>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eaLnBrk="1" hangingPunct="1"/>
            <a:endParaRPr lang="en-GB" altLang="en-US"/>
          </a:p>
        </p:txBody>
      </p:sp>
      <p:sp>
        <p:nvSpPr>
          <p:cNvPr id="8" name="Rectangle 7"/>
          <p:cNvSpPr>
            <a:spLocks noChangeArrowheads="1"/>
          </p:cNvSpPr>
          <p:nvPr/>
        </p:nvSpPr>
        <p:spPr bwMode="auto">
          <a:xfrm>
            <a:off x="601663" y="1310481"/>
            <a:ext cx="3013075"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eaLnBrk="1" hangingPunct="1">
              <a:spcBef>
                <a:spcPct val="20000"/>
              </a:spcBef>
            </a:pPr>
            <a:r>
              <a:rPr lang="en-US" altLang="en-US" sz="1400" b="1">
                <a:solidFill>
                  <a:schemeClr val="tx2"/>
                </a:solidFill>
              </a:rPr>
              <a:t>QlikView Connector for use with SAP Netweaver®</a:t>
            </a:r>
          </a:p>
          <a:p>
            <a:pPr eaLnBrk="1" hangingPunct="1">
              <a:spcBef>
                <a:spcPct val="20000"/>
              </a:spcBef>
              <a:buFont typeface="Arial" charset="0"/>
              <a:buChar char="•"/>
            </a:pPr>
            <a:endParaRPr lang="en-US" altLang="en-US" sz="1400">
              <a:solidFill>
                <a:schemeClr val="tx2"/>
              </a:solidFill>
            </a:endParaRPr>
          </a:p>
          <a:p>
            <a:pPr eaLnBrk="1" hangingPunct="1">
              <a:spcBef>
                <a:spcPct val="20000"/>
              </a:spcBef>
              <a:buFont typeface="Arial" charset="0"/>
              <a:buChar char="•"/>
            </a:pPr>
            <a:r>
              <a:rPr lang="en-US" altLang="en-US" sz="1400">
                <a:solidFill>
                  <a:schemeClr val="tx2"/>
                </a:solidFill>
              </a:rPr>
              <a:t> Enables SAP customers to get  easy and quick access to all the data hidden in different SAP systems</a:t>
            </a:r>
          </a:p>
          <a:p>
            <a:pPr eaLnBrk="1" hangingPunct="1">
              <a:spcBef>
                <a:spcPct val="20000"/>
              </a:spcBef>
              <a:buFont typeface="Arial" charset="0"/>
              <a:buChar char="•"/>
            </a:pPr>
            <a:endParaRPr lang="en-US" altLang="en-US" sz="1400">
              <a:solidFill>
                <a:schemeClr val="tx2"/>
              </a:solidFill>
            </a:endParaRPr>
          </a:p>
          <a:p>
            <a:pPr eaLnBrk="1" hangingPunct="1">
              <a:spcBef>
                <a:spcPct val="20000"/>
              </a:spcBef>
              <a:buFont typeface="Arial" charset="0"/>
              <a:buChar char="•"/>
            </a:pPr>
            <a:r>
              <a:rPr lang="en-US" altLang="en-US" sz="1400">
                <a:solidFill>
                  <a:schemeClr val="tx2"/>
                </a:solidFill>
              </a:rPr>
              <a:t> SAP data can then easily be combined with Non-SAP data within individual QV-analytical applications</a:t>
            </a:r>
          </a:p>
          <a:p>
            <a:pPr eaLnBrk="1" hangingPunct="1">
              <a:spcBef>
                <a:spcPct val="20000"/>
              </a:spcBef>
              <a:buFont typeface="Arial" charset="0"/>
              <a:buChar char="•"/>
            </a:pPr>
            <a:endParaRPr lang="en-US" altLang="en-US" sz="1400">
              <a:solidFill>
                <a:schemeClr val="tx2"/>
              </a:solidFill>
            </a:endParaRPr>
          </a:p>
          <a:p>
            <a:pPr eaLnBrk="1" hangingPunct="1">
              <a:spcBef>
                <a:spcPct val="20000"/>
              </a:spcBef>
              <a:buFont typeface="Arial" charset="0"/>
              <a:buChar char="•"/>
            </a:pPr>
            <a:r>
              <a:rPr lang="en-US" altLang="en-US" sz="1400">
                <a:solidFill>
                  <a:schemeClr val="tx2"/>
                </a:solidFill>
              </a:rPr>
              <a:t> Creates value out of SAP systems within a few weeks – rather than months/years </a:t>
            </a:r>
          </a:p>
          <a:p>
            <a:pPr eaLnBrk="1" hangingPunct="1">
              <a:spcBef>
                <a:spcPct val="20000"/>
              </a:spcBef>
              <a:buFont typeface="Arial" charset="0"/>
              <a:buChar char="•"/>
            </a:pPr>
            <a:endParaRPr lang="en-US" altLang="en-US" sz="1400">
              <a:solidFill>
                <a:schemeClr val="tx2"/>
              </a:solidFill>
            </a:endParaRPr>
          </a:p>
          <a:p>
            <a:pPr eaLnBrk="1" hangingPunct="1">
              <a:spcBef>
                <a:spcPct val="20000"/>
              </a:spcBef>
              <a:buFont typeface="Arial" charset="0"/>
              <a:buChar char="•"/>
            </a:pPr>
            <a:r>
              <a:rPr lang="en-US" altLang="en-US" sz="1400">
                <a:solidFill>
                  <a:schemeClr val="tx2"/>
                </a:solidFill>
              </a:rPr>
              <a:t> Certfiied by SAP</a:t>
            </a:r>
          </a:p>
          <a:p>
            <a:pPr eaLnBrk="1" hangingPunct="1">
              <a:spcBef>
                <a:spcPct val="20000"/>
              </a:spcBef>
            </a:pPr>
            <a:endParaRPr lang="en-US" altLang="en-US">
              <a:solidFill>
                <a:schemeClr val="tx2"/>
              </a:solidFill>
            </a:endParaRPr>
          </a:p>
          <a:p>
            <a:pPr eaLnBrk="1" hangingPunct="1">
              <a:spcBef>
                <a:spcPct val="20000"/>
              </a:spcBef>
            </a:pPr>
            <a:endParaRPr lang="en-US" altLang="en-US">
              <a:solidFill>
                <a:schemeClr val="tx2"/>
              </a:solidFill>
            </a:endParaRPr>
          </a:p>
          <a:p>
            <a:pPr eaLnBrk="1" hangingPunct="1">
              <a:spcBef>
                <a:spcPct val="20000"/>
              </a:spcBef>
            </a:pPr>
            <a:endParaRPr lang="en-US" altLang="en-US">
              <a:solidFill>
                <a:schemeClr val="tx2"/>
              </a:solidFill>
            </a:endParaRPr>
          </a:p>
          <a:p>
            <a:pPr eaLnBrk="1" hangingPunct="1">
              <a:spcBef>
                <a:spcPct val="20000"/>
              </a:spcBef>
            </a:pPr>
            <a:endParaRPr lang="en-US" altLang="en-US">
              <a:solidFill>
                <a:schemeClr val="tx2"/>
              </a:solidFill>
            </a:endParaRPr>
          </a:p>
          <a:p>
            <a:pPr eaLnBrk="1" hangingPunct="1">
              <a:spcBef>
                <a:spcPct val="20000"/>
              </a:spcBef>
            </a:pPr>
            <a:endParaRPr lang="en-US" altLang="en-US" sz="1700">
              <a:solidFill>
                <a:schemeClr val="tx2"/>
              </a:solidFill>
            </a:endParaRPr>
          </a:p>
          <a:p>
            <a:pPr eaLnBrk="1" hangingPunct="1">
              <a:spcBef>
                <a:spcPct val="20000"/>
              </a:spcBef>
            </a:pPr>
            <a:endParaRPr lang="en-US" altLang="en-US">
              <a:solidFill>
                <a:schemeClr val="tx2"/>
              </a:solidFill>
            </a:endParaRPr>
          </a:p>
        </p:txBody>
      </p:sp>
      <p:pic>
        <p:nvPicPr>
          <p:cNvPr id="9" name="Picture 8"/>
          <p:cNvPicPr>
            <a:picLocks noChangeAspect="1" noChangeArrowheads="1"/>
          </p:cNvPicPr>
          <p:nvPr/>
        </p:nvPicPr>
        <p:blipFill>
          <a:blip r:embed="rId2"/>
          <a:srcRect/>
          <a:stretch>
            <a:fillRect/>
          </a:stretch>
        </p:blipFill>
        <p:spPr bwMode="auto">
          <a:xfrm>
            <a:off x="4219576" y="1102519"/>
            <a:ext cx="4465637" cy="2147887"/>
          </a:xfrm>
          <a:prstGeom prst="rect">
            <a:avLst/>
          </a:prstGeom>
          <a:noFill/>
          <a:ln w="0">
            <a:solidFill>
              <a:schemeClr val="tx1"/>
            </a:solidFill>
            <a:miter lim="800000"/>
            <a:headEnd/>
            <a:tailEnd/>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noChangeArrowheads="1"/>
          </p:cNvPicPr>
          <p:nvPr/>
        </p:nvPicPr>
        <p:blipFill>
          <a:blip r:embed="rId3"/>
          <a:srcRect/>
          <a:stretch>
            <a:fillRect/>
          </a:stretch>
        </p:blipFill>
        <p:spPr bwMode="auto">
          <a:xfrm>
            <a:off x="3767138" y="3758406"/>
            <a:ext cx="4529138" cy="281463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112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0"/>
          <p:cNvSpPr>
            <a:spLocks noChangeArrowheads="1"/>
          </p:cNvSpPr>
          <p:nvPr/>
        </p:nvSpPr>
        <p:spPr bwMode="auto">
          <a:xfrm>
            <a:off x="2514600" y="48006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sv-SE" sz="1400" b="1" dirty="0">
                <a:latin typeface="Arial Unicode MS" pitchFamily="34" charset="-128"/>
              </a:rPr>
              <a:t>DSO/ODS</a:t>
            </a:r>
          </a:p>
          <a:p>
            <a:pPr algn="ctr">
              <a:defRPr/>
            </a:pPr>
            <a:r>
              <a:rPr lang="sv-SE" sz="1400" b="1" dirty="0">
                <a:latin typeface="Arial Unicode MS" pitchFamily="34" charset="-128"/>
              </a:rPr>
              <a:t>Connector</a:t>
            </a:r>
            <a:endParaRPr lang="en-US" sz="1400" b="1" dirty="0">
              <a:latin typeface="Arial Unicode MS" pitchFamily="34" charset="-128"/>
            </a:endParaRPr>
          </a:p>
        </p:txBody>
      </p:sp>
      <p:sp>
        <p:nvSpPr>
          <p:cNvPr id="3" name="Rectangle 2"/>
          <p:cNvSpPr>
            <a:spLocks noChangeArrowheads="1"/>
          </p:cNvSpPr>
          <p:nvPr/>
        </p:nvSpPr>
        <p:spPr bwMode="auto">
          <a:xfrm>
            <a:off x="638175" y="1295400"/>
            <a:ext cx="1547812" cy="3962400"/>
          </a:xfrm>
          <a:prstGeom prst="rect">
            <a:avLst/>
          </a:prstGeom>
          <a:solidFill>
            <a:schemeClr val="accent1"/>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001">
            <a:schemeClr val="lt2"/>
          </a:fillRef>
          <a:effectRef idx="0">
            <a:schemeClr val="accent1"/>
          </a:effectRef>
          <a:fontRef idx="minor">
            <a:schemeClr val="lt1"/>
          </a:fontRef>
        </p:style>
        <p:txBody>
          <a:bodyPr wrap="none" anchor="ctr"/>
          <a:lstStyle/>
          <a:p>
            <a:pPr algn="ctr">
              <a:defRPr/>
            </a:pPr>
            <a:r>
              <a:rPr lang="en-US" sz="1600" b="1" dirty="0">
                <a:latin typeface="Arial Unicode MS" pitchFamily="34" charset="-128"/>
              </a:rPr>
              <a:t>QlikView</a:t>
            </a:r>
          </a:p>
          <a:p>
            <a:pPr algn="ctr">
              <a:defRPr/>
            </a:pPr>
            <a:r>
              <a:rPr lang="en-US" sz="1600" b="1" dirty="0">
                <a:latin typeface="Arial Unicode MS" pitchFamily="34" charset="-128"/>
              </a:rPr>
              <a:t> Developer</a:t>
            </a:r>
          </a:p>
          <a:p>
            <a:pPr algn="ctr">
              <a:defRPr/>
            </a:pPr>
            <a:r>
              <a:rPr lang="en-US" sz="1600" b="1" dirty="0">
                <a:latin typeface="Arial Unicode MS" pitchFamily="34" charset="-128"/>
              </a:rPr>
              <a:t>or</a:t>
            </a:r>
          </a:p>
          <a:p>
            <a:pPr algn="ctr">
              <a:defRPr/>
            </a:pPr>
            <a:r>
              <a:rPr lang="en-US" sz="1600" b="1" dirty="0">
                <a:latin typeface="Arial Unicode MS" pitchFamily="34" charset="-128"/>
              </a:rPr>
              <a:t>Publisher</a:t>
            </a:r>
          </a:p>
        </p:txBody>
      </p:sp>
      <p:sp>
        <p:nvSpPr>
          <p:cNvPr id="4" name="Rectangle 3"/>
          <p:cNvSpPr>
            <a:spLocks noChangeArrowheads="1"/>
          </p:cNvSpPr>
          <p:nvPr/>
        </p:nvSpPr>
        <p:spPr bwMode="auto">
          <a:xfrm>
            <a:off x="2514600" y="39624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OLAP</a:t>
            </a:r>
            <a:br>
              <a:rPr lang="en-US" sz="1400" b="1" dirty="0">
                <a:latin typeface="Arial Unicode MS" pitchFamily="34" charset="-128"/>
              </a:rPr>
            </a:br>
            <a:r>
              <a:rPr lang="en-US" sz="1400" b="1" dirty="0">
                <a:latin typeface="Arial Unicode MS" pitchFamily="34" charset="-128"/>
              </a:rPr>
              <a:t>Connector</a:t>
            </a:r>
          </a:p>
        </p:txBody>
      </p:sp>
      <p:sp>
        <p:nvSpPr>
          <p:cNvPr id="5" name="Rectangle 4"/>
          <p:cNvSpPr>
            <a:spLocks noChangeArrowheads="1"/>
          </p:cNvSpPr>
          <p:nvPr/>
        </p:nvSpPr>
        <p:spPr bwMode="auto">
          <a:xfrm>
            <a:off x="4129087" y="3814763"/>
            <a:ext cx="4176713" cy="2024062"/>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lstStyle/>
          <a:p>
            <a:pPr algn="ctr">
              <a:defRPr/>
            </a:pPr>
            <a:r>
              <a:rPr lang="en-US" sz="1800" b="1" dirty="0">
                <a:latin typeface="Arial Unicode MS" pitchFamily="34" charset="-128"/>
              </a:rPr>
              <a:t>SAP BW / BI</a:t>
            </a:r>
          </a:p>
        </p:txBody>
      </p:sp>
      <p:sp>
        <p:nvSpPr>
          <p:cNvPr id="6" name="Rectangle 5"/>
          <p:cNvSpPr>
            <a:spLocks noChangeArrowheads="1"/>
          </p:cNvSpPr>
          <p:nvPr/>
        </p:nvSpPr>
        <p:spPr bwMode="auto">
          <a:xfrm>
            <a:off x="4487862" y="412432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OLAP</a:t>
            </a:r>
            <a:br>
              <a:rPr lang="en-US" sz="1200" b="1" dirty="0">
                <a:latin typeface="Arial Unicode MS" pitchFamily="34" charset="-128"/>
              </a:rPr>
            </a:br>
            <a:r>
              <a:rPr lang="en-US" sz="1200" b="1" dirty="0">
                <a:latin typeface="Arial Unicode MS" pitchFamily="34" charset="-128"/>
              </a:rPr>
              <a:t>BAPI</a:t>
            </a:r>
          </a:p>
        </p:txBody>
      </p:sp>
      <p:sp>
        <p:nvSpPr>
          <p:cNvPr id="7" name="Rectangle 7"/>
          <p:cNvSpPr>
            <a:spLocks noChangeArrowheads="1"/>
          </p:cNvSpPr>
          <p:nvPr/>
        </p:nvSpPr>
        <p:spPr bwMode="auto">
          <a:xfrm>
            <a:off x="7086600" y="408622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Cube</a:t>
            </a:r>
          </a:p>
        </p:txBody>
      </p:sp>
      <p:sp>
        <p:nvSpPr>
          <p:cNvPr id="8" name="Line 10"/>
          <p:cNvSpPr>
            <a:spLocks noChangeShapeType="1"/>
          </p:cNvSpPr>
          <p:nvPr/>
        </p:nvSpPr>
        <p:spPr bwMode="auto">
          <a:xfrm>
            <a:off x="5424488" y="4610100"/>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9" name="Line 11"/>
          <p:cNvSpPr>
            <a:spLocks noChangeShapeType="1"/>
          </p:cNvSpPr>
          <p:nvPr/>
        </p:nvSpPr>
        <p:spPr bwMode="auto">
          <a:xfrm flipV="1">
            <a:off x="6553200" y="4543425"/>
            <a:ext cx="509588" cy="76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0" name="AutoShape 14"/>
          <p:cNvSpPr>
            <a:spLocks noChangeArrowheads="1"/>
          </p:cNvSpPr>
          <p:nvPr/>
        </p:nvSpPr>
        <p:spPr bwMode="auto">
          <a:xfrm>
            <a:off x="1143000" y="5410200"/>
            <a:ext cx="576263" cy="504825"/>
          </a:xfrm>
          <a:prstGeom prst="can">
            <a:avLst>
              <a:gd name="adj" fmla="val 25000"/>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600" dirty="0">
                <a:latin typeface="Arial Unicode MS" pitchFamily="34" charset="-128"/>
              </a:rPr>
              <a:t>QVD</a:t>
            </a:r>
          </a:p>
        </p:txBody>
      </p:sp>
      <p:sp>
        <p:nvSpPr>
          <p:cNvPr id="11" name="Line 16"/>
          <p:cNvSpPr>
            <a:spLocks noChangeShapeType="1"/>
          </p:cNvSpPr>
          <p:nvPr/>
        </p:nvSpPr>
        <p:spPr bwMode="auto">
          <a:xfrm>
            <a:off x="5410200" y="4238625"/>
            <a:ext cx="1676400" cy="152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2" name="Line 15"/>
          <p:cNvSpPr>
            <a:spLocks noChangeShapeType="1"/>
          </p:cNvSpPr>
          <p:nvPr/>
        </p:nvSpPr>
        <p:spPr bwMode="auto">
          <a:xfrm>
            <a:off x="1447800" y="5257800"/>
            <a:ext cx="0" cy="217488"/>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3" name="Rectangle 17"/>
          <p:cNvSpPr>
            <a:spLocks noChangeArrowheads="1"/>
          </p:cNvSpPr>
          <p:nvPr/>
        </p:nvSpPr>
        <p:spPr bwMode="auto">
          <a:xfrm>
            <a:off x="4129087" y="1190625"/>
            <a:ext cx="4176713" cy="25146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lstStyle/>
          <a:p>
            <a:pPr algn="ctr">
              <a:defRPr/>
            </a:pPr>
            <a:r>
              <a:rPr lang="en-US" sz="1800" b="1" dirty="0">
                <a:latin typeface="Arial Unicode MS" pitchFamily="34" charset="-128"/>
              </a:rPr>
              <a:t>Any SAP system</a:t>
            </a:r>
          </a:p>
        </p:txBody>
      </p:sp>
      <p:sp>
        <p:nvSpPr>
          <p:cNvPr id="14" name="Rectangle 18"/>
          <p:cNvSpPr>
            <a:spLocks noChangeArrowheads="1"/>
          </p:cNvSpPr>
          <p:nvPr/>
        </p:nvSpPr>
        <p:spPr bwMode="auto">
          <a:xfrm>
            <a:off x="4487862" y="301307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15" name="Rectangle 19"/>
          <p:cNvSpPr>
            <a:spLocks noChangeArrowheads="1"/>
          </p:cNvSpPr>
          <p:nvPr/>
        </p:nvSpPr>
        <p:spPr bwMode="auto">
          <a:xfrm>
            <a:off x="5640387" y="30146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16" name="Line 20"/>
          <p:cNvSpPr>
            <a:spLocks noChangeShapeType="1"/>
          </p:cNvSpPr>
          <p:nvPr/>
        </p:nvSpPr>
        <p:spPr bwMode="auto">
          <a:xfrm>
            <a:off x="5424488" y="33734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7" name="Line 21"/>
          <p:cNvSpPr>
            <a:spLocks noChangeShapeType="1"/>
          </p:cNvSpPr>
          <p:nvPr/>
        </p:nvSpPr>
        <p:spPr bwMode="auto">
          <a:xfrm flipV="1">
            <a:off x="6600825" y="3124200"/>
            <a:ext cx="228600" cy="2286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18" name="AutoShape 22"/>
          <p:cNvSpPr>
            <a:spLocks noChangeArrowheads="1"/>
          </p:cNvSpPr>
          <p:nvPr/>
        </p:nvSpPr>
        <p:spPr bwMode="auto">
          <a:xfrm>
            <a:off x="6864350" y="2108200"/>
            <a:ext cx="660400" cy="931863"/>
          </a:xfrm>
          <a:prstGeom prst="can">
            <a:avLst>
              <a:gd name="adj" fmla="val 35276"/>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de-DE" sz="1000"/>
              <a:t>DB</a:t>
            </a:r>
          </a:p>
        </p:txBody>
      </p:sp>
      <p:sp>
        <p:nvSpPr>
          <p:cNvPr id="19" name="Rectangle 23"/>
          <p:cNvSpPr>
            <a:spLocks noChangeArrowheads="1"/>
          </p:cNvSpPr>
          <p:nvPr/>
        </p:nvSpPr>
        <p:spPr bwMode="auto">
          <a:xfrm>
            <a:off x="2514600" y="2809875"/>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Report</a:t>
            </a:r>
          </a:p>
          <a:p>
            <a:pPr algn="ctr">
              <a:defRPr/>
            </a:pPr>
            <a:r>
              <a:rPr lang="en-US" sz="1400" b="1" dirty="0">
                <a:latin typeface="Arial Unicode MS" pitchFamily="34" charset="-128"/>
              </a:rPr>
              <a:t>Connector</a:t>
            </a:r>
          </a:p>
        </p:txBody>
      </p:sp>
      <p:sp>
        <p:nvSpPr>
          <p:cNvPr id="20" name="Line 26"/>
          <p:cNvSpPr>
            <a:spLocks noChangeShapeType="1"/>
          </p:cNvSpPr>
          <p:nvPr/>
        </p:nvSpPr>
        <p:spPr bwMode="auto">
          <a:xfrm flipV="1">
            <a:off x="3505200" y="3124200"/>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1" name="Line 12"/>
          <p:cNvSpPr>
            <a:spLocks noChangeShapeType="1"/>
          </p:cNvSpPr>
          <p:nvPr/>
        </p:nvSpPr>
        <p:spPr bwMode="auto">
          <a:xfrm flipH="1">
            <a:off x="2185988" y="4343400"/>
            <a:ext cx="287337"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2" name="Rectangle 5"/>
          <p:cNvSpPr>
            <a:spLocks noChangeArrowheads="1"/>
          </p:cNvSpPr>
          <p:nvPr/>
        </p:nvSpPr>
        <p:spPr bwMode="auto">
          <a:xfrm>
            <a:off x="4491037" y="4891087"/>
            <a:ext cx="936625" cy="642938"/>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ODS</a:t>
            </a:r>
            <a:br>
              <a:rPr lang="en-US" sz="1200" b="1" dirty="0">
                <a:latin typeface="Arial Unicode MS" pitchFamily="34" charset="-128"/>
              </a:rPr>
            </a:br>
            <a:r>
              <a:rPr lang="en-US" sz="1200" b="1" dirty="0">
                <a:latin typeface="Arial Unicode MS" pitchFamily="34" charset="-128"/>
              </a:rPr>
              <a:t>BAPI</a:t>
            </a:r>
          </a:p>
        </p:txBody>
      </p:sp>
      <p:sp>
        <p:nvSpPr>
          <p:cNvPr id="23" name="Rectangle 5"/>
          <p:cNvSpPr>
            <a:spLocks noChangeArrowheads="1"/>
          </p:cNvSpPr>
          <p:nvPr/>
        </p:nvSpPr>
        <p:spPr bwMode="auto">
          <a:xfrm>
            <a:off x="5634037" y="4967288"/>
            <a:ext cx="936625" cy="500062"/>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DSO/ODS</a:t>
            </a:r>
          </a:p>
        </p:txBody>
      </p:sp>
      <p:sp>
        <p:nvSpPr>
          <p:cNvPr id="24" name="Line 10"/>
          <p:cNvSpPr>
            <a:spLocks noChangeShapeType="1"/>
          </p:cNvSpPr>
          <p:nvPr/>
        </p:nvSpPr>
        <p:spPr bwMode="auto">
          <a:xfrm>
            <a:off x="5419725" y="5181600"/>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5" name="Line 12"/>
          <p:cNvSpPr>
            <a:spLocks noChangeShapeType="1"/>
          </p:cNvSpPr>
          <p:nvPr/>
        </p:nvSpPr>
        <p:spPr bwMode="auto">
          <a:xfrm flipH="1">
            <a:off x="2190750" y="50292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6" name="Line 12"/>
          <p:cNvSpPr>
            <a:spLocks noChangeShapeType="1"/>
          </p:cNvSpPr>
          <p:nvPr/>
        </p:nvSpPr>
        <p:spPr bwMode="auto">
          <a:xfrm flipH="1">
            <a:off x="2185988" y="3019425"/>
            <a:ext cx="287337"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7" name="Line 26"/>
          <p:cNvSpPr>
            <a:spLocks noChangeShapeType="1"/>
          </p:cNvSpPr>
          <p:nvPr/>
        </p:nvSpPr>
        <p:spPr bwMode="auto">
          <a:xfrm flipV="1">
            <a:off x="3429000" y="4267200"/>
            <a:ext cx="990600" cy="1905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8" name="Line 26"/>
          <p:cNvSpPr>
            <a:spLocks noChangeShapeType="1"/>
          </p:cNvSpPr>
          <p:nvPr/>
        </p:nvSpPr>
        <p:spPr bwMode="auto">
          <a:xfrm flipV="1">
            <a:off x="3467100" y="5105400"/>
            <a:ext cx="9525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29" name="Rectangle 6"/>
          <p:cNvSpPr>
            <a:spLocks noChangeArrowheads="1"/>
          </p:cNvSpPr>
          <p:nvPr/>
        </p:nvSpPr>
        <p:spPr bwMode="auto">
          <a:xfrm>
            <a:off x="5640387" y="4324350"/>
            <a:ext cx="936625" cy="5715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BEX</a:t>
            </a:r>
            <a:br>
              <a:rPr lang="en-US" sz="1200" b="1" dirty="0">
                <a:latin typeface="Arial Unicode MS" pitchFamily="34" charset="-128"/>
              </a:rPr>
            </a:br>
            <a:r>
              <a:rPr lang="en-US" sz="1200" b="1" dirty="0">
                <a:latin typeface="Arial Unicode MS" pitchFamily="34" charset="-128"/>
              </a:rPr>
              <a:t>Query</a:t>
            </a:r>
          </a:p>
        </p:txBody>
      </p:sp>
      <p:sp>
        <p:nvSpPr>
          <p:cNvPr id="30" name="Rectangle 23"/>
          <p:cNvSpPr>
            <a:spLocks noChangeArrowheads="1"/>
          </p:cNvSpPr>
          <p:nvPr/>
        </p:nvSpPr>
        <p:spPr bwMode="auto">
          <a:xfrm>
            <a:off x="2495550" y="2066925"/>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Query</a:t>
            </a:r>
          </a:p>
          <a:p>
            <a:pPr algn="ctr">
              <a:defRPr/>
            </a:pPr>
            <a:r>
              <a:rPr lang="en-US" sz="1400" b="1" dirty="0">
                <a:latin typeface="Arial Unicode MS" pitchFamily="34" charset="-128"/>
              </a:rPr>
              <a:t>Connector</a:t>
            </a:r>
          </a:p>
        </p:txBody>
      </p:sp>
      <p:sp>
        <p:nvSpPr>
          <p:cNvPr id="31" name="Rectangle 23"/>
          <p:cNvSpPr>
            <a:spLocks noChangeArrowheads="1"/>
          </p:cNvSpPr>
          <p:nvPr/>
        </p:nvSpPr>
        <p:spPr bwMode="auto">
          <a:xfrm>
            <a:off x="2505075" y="131445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SQL</a:t>
            </a:r>
          </a:p>
          <a:p>
            <a:pPr algn="ctr">
              <a:defRPr/>
            </a:pPr>
            <a:r>
              <a:rPr lang="en-US" sz="1400" b="1" dirty="0">
                <a:latin typeface="Arial Unicode MS" pitchFamily="34" charset="-128"/>
              </a:rPr>
              <a:t>Connector</a:t>
            </a:r>
          </a:p>
        </p:txBody>
      </p:sp>
      <p:sp>
        <p:nvSpPr>
          <p:cNvPr id="32" name="Line 12"/>
          <p:cNvSpPr>
            <a:spLocks noChangeShapeType="1"/>
          </p:cNvSpPr>
          <p:nvPr/>
        </p:nvSpPr>
        <p:spPr bwMode="auto">
          <a:xfrm flipH="1">
            <a:off x="2209800" y="23622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3" name="Line 12"/>
          <p:cNvSpPr>
            <a:spLocks noChangeShapeType="1"/>
          </p:cNvSpPr>
          <p:nvPr/>
        </p:nvSpPr>
        <p:spPr bwMode="auto">
          <a:xfrm flipH="1">
            <a:off x="2209800" y="1676400"/>
            <a:ext cx="287338"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4" name="Rectangle 18"/>
          <p:cNvSpPr>
            <a:spLocks noChangeArrowheads="1"/>
          </p:cNvSpPr>
          <p:nvPr/>
        </p:nvSpPr>
        <p:spPr bwMode="auto">
          <a:xfrm>
            <a:off x="4497387" y="228917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35" name="Rectangle 19"/>
          <p:cNvSpPr>
            <a:spLocks noChangeArrowheads="1"/>
          </p:cNvSpPr>
          <p:nvPr/>
        </p:nvSpPr>
        <p:spPr bwMode="auto">
          <a:xfrm>
            <a:off x="5649912" y="22907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36" name="Line 20"/>
          <p:cNvSpPr>
            <a:spLocks noChangeShapeType="1"/>
          </p:cNvSpPr>
          <p:nvPr/>
        </p:nvSpPr>
        <p:spPr bwMode="auto">
          <a:xfrm>
            <a:off x="5434013" y="26495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37" name="Rectangle 18"/>
          <p:cNvSpPr>
            <a:spLocks noChangeArrowheads="1"/>
          </p:cNvSpPr>
          <p:nvPr/>
        </p:nvSpPr>
        <p:spPr bwMode="auto">
          <a:xfrm>
            <a:off x="4506912" y="1565275"/>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QVC RFC</a:t>
            </a:r>
          </a:p>
          <a:p>
            <a:pPr algn="ctr">
              <a:defRPr/>
            </a:pPr>
            <a:r>
              <a:rPr lang="en-US" sz="1200" b="1" dirty="0">
                <a:latin typeface="Arial Unicode MS" pitchFamily="34" charset="-128"/>
              </a:rPr>
              <a:t>Functions</a:t>
            </a:r>
          </a:p>
        </p:txBody>
      </p:sp>
      <p:sp>
        <p:nvSpPr>
          <p:cNvPr id="38" name="Rectangle 19"/>
          <p:cNvSpPr>
            <a:spLocks noChangeArrowheads="1"/>
          </p:cNvSpPr>
          <p:nvPr/>
        </p:nvSpPr>
        <p:spPr bwMode="auto">
          <a:xfrm>
            <a:off x="5659437" y="1566863"/>
            <a:ext cx="936625" cy="647700"/>
          </a:xfrm>
          <a:prstGeom prst="rect">
            <a:avLst/>
          </a:prstGeom>
          <a:solidFill>
            <a:schemeClr val="accent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200" b="1" dirty="0">
                <a:latin typeface="Arial Unicode MS" pitchFamily="34" charset="-128"/>
              </a:rPr>
              <a:t>OpenSQL</a:t>
            </a:r>
          </a:p>
        </p:txBody>
      </p:sp>
      <p:sp>
        <p:nvSpPr>
          <p:cNvPr id="39" name="Line 20"/>
          <p:cNvSpPr>
            <a:spLocks noChangeShapeType="1"/>
          </p:cNvSpPr>
          <p:nvPr/>
        </p:nvSpPr>
        <p:spPr bwMode="auto">
          <a:xfrm>
            <a:off x="5443538" y="1925638"/>
            <a:ext cx="215900"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0" name="Line 26"/>
          <p:cNvSpPr>
            <a:spLocks noChangeShapeType="1"/>
          </p:cNvSpPr>
          <p:nvPr/>
        </p:nvSpPr>
        <p:spPr bwMode="auto">
          <a:xfrm flipV="1">
            <a:off x="3514725" y="2476500"/>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1" name="Line 26"/>
          <p:cNvSpPr>
            <a:spLocks noChangeShapeType="1"/>
          </p:cNvSpPr>
          <p:nvPr/>
        </p:nvSpPr>
        <p:spPr bwMode="auto">
          <a:xfrm flipV="1">
            <a:off x="3524250" y="1781175"/>
            <a:ext cx="914400" cy="0"/>
          </a:xfrm>
          <a:prstGeom prst="line">
            <a:avLst/>
          </a:prstGeom>
          <a:ln>
            <a:headEnd type="triangle"/>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2" name="Line 21"/>
          <p:cNvSpPr>
            <a:spLocks noChangeShapeType="1"/>
          </p:cNvSpPr>
          <p:nvPr/>
        </p:nvSpPr>
        <p:spPr bwMode="auto">
          <a:xfrm>
            <a:off x="6553200" y="2590800"/>
            <a:ext cx="287338" cy="1588"/>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43" name="Line 21"/>
          <p:cNvSpPr>
            <a:spLocks noChangeShapeType="1"/>
          </p:cNvSpPr>
          <p:nvPr/>
        </p:nvSpPr>
        <p:spPr bwMode="auto">
          <a:xfrm>
            <a:off x="6610350" y="1905000"/>
            <a:ext cx="247650" cy="152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dirty="0"/>
          </a:p>
        </p:txBody>
      </p:sp>
      <p:sp>
        <p:nvSpPr>
          <p:cNvPr id="51" name="Rectangle 23"/>
          <p:cNvSpPr>
            <a:spLocks noChangeArrowheads="1"/>
          </p:cNvSpPr>
          <p:nvPr/>
        </p:nvSpPr>
        <p:spPr bwMode="auto">
          <a:xfrm>
            <a:off x="2514600" y="5791200"/>
            <a:ext cx="936625" cy="647700"/>
          </a:xfrm>
          <a:prstGeom prst="rect">
            <a:avLst/>
          </a:prstGeom>
          <a:solidFill>
            <a:srgbClr val="D69106"/>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sz="1400" b="1" dirty="0">
                <a:latin typeface="Arial Unicode MS" pitchFamily="34" charset="-128"/>
              </a:rPr>
              <a:t>SQL</a:t>
            </a:r>
          </a:p>
          <a:p>
            <a:pPr algn="ctr">
              <a:defRPr/>
            </a:pPr>
            <a:r>
              <a:rPr lang="en-US" sz="1400" b="1" dirty="0">
                <a:latin typeface="Arial Unicode MS" pitchFamily="34" charset="-128"/>
              </a:rPr>
              <a:t>Connector</a:t>
            </a:r>
          </a:p>
        </p:txBody>
      </p:sp>
      <p:cxnSp>
        <p:nvCxnSpPr>
          <p:cNvPr id="53" name="Elbow Connector 52"/>
          <p:cNvCxnSpPr/>
          <p:nvPr/>
        </p:nvCxnSpPr>
        <p:spPr>
          <a:xfrm flipV="1">
            <a:off x="3451225" y="5467350"/>
            <a:ext cx="2651125" cy="647700"/>
          </a:xfrm>
          <a:prstGeom prst="bentConnector2">
            <a:avLst/>
          </a:prstGeom>
          <a:ln w="44450">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flipV="1">
            <a:off x="3429000" y="4733925"/>
            <a:ext cx="4125913" cy="1514475"/>
          </a:xfrm>
          <a:prstGeom prst="bentConnector2">
            <a:avLst/>
          </a:prstGeom>
          <a:ln w="44450">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0" y="333728"/>
            <a:ext cx="9144000" cy="523220"/>
          </a:xfrm>
          <a:prstGeom prst="rect">
            <a:avLst/>
          </a:prstGeom>
          <a:noFill/>
        </p:spPr>
        <p:txBody>
          <a:bodyPr wrap="square" rtlCol="0">
            <a:spAutoFit/>
          </a:bodyPr>
          <a:lstStyle/>
          <a:p>
            <a:pPr algn="ctr"/>
            <a:r>
              <a:rPr lang="en-US" sz="2800" b="1" dirty="0" smtClean="0">
                <a:solidFill>
                  <a:srgbClr val="8C8C8C"/>
                </a:solidFill>
                <a:latin typeface="Arial"/>
                <a:cs typeface="Arial"/>
              </a:rPr>
              <a:t>QlikView</a:t>
            </a:r>
            <a:r>
              <a:rPr lang="en-US" b="1" baseline="60000" dirty="0" smtClean="0">
                <a:solidFill>
                  <a:srgbClr val="8C8C8C"/>
                </a:solidFill>
                <a:latin typeface="Arial"/>
                <a:cs typeface="Arial"/>
              </a:rPr>
              <a:t>®</a:t>
            </a:r>
            <a:r>
              <a:rPr lang="en-US" sz="2800" b="1" dirty="0" smtClean="0">
                <a:solidFill>
                  <a:srgbClr val="8C8C8C"/>
                </a:solidFill>
                <a:latin typeface="Arial"/>
                <a:cs typeface="Arial"/>
              </a:rPr>
              <a:t> SAP Connector</a:t>
            </a:r>
            <a:endParaRPr lang="en-US" sz="2800" b="1" dirty="0">
              <a:solidFill>
                <a:schemeClr val="accent1"/>
              </a:solidFill>
              <a:cs typeface="Arial"/>
            </a:endParaRPr>
          </a:p>
        </p:txBody>
      </p:sp>
    </p:spTree>
    <p:extLst>
      <p:ext uri="{BB962C8B-B14F-4D97-AF65-F5344CB8AC3E}">
        <p14:creationId xmlns:p14="http://schemas.microsoft.com/office/powerpoint/2010/main" val="81449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64956805"/>
              </p:ext>
            </p:extLst>
          </p:nvPr>
        </p:nvGraphicFramePr>
        <p:xfrm>
          <a:off x="78472" y="1322388"/>
          <a:ext cx="8991600" cy="4941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0" y="333728"/>
            <a:ext cx="9144000" cy="523220"/>
          </a:xfrm>
          <a:prstGeom prst="rect">
            <a:avLst/>
          </a:prstGeom>
          <a:noFill/>
        </p:spPr>
        <p:txBody>
          <a:bodyPr wrap="square" rtlCol="0">
            <a:spAutoFit/>
          </a:bodyPr>
          <a:lstStyle/>
          <a:p>
            <a:pPr algn="ctr"/>
            <a:r>
              <a:rPr lang="en-US" sz="2800" b="1" dirty="0" smtClean="0">
                <a:solidFill>
                  <a:srgbClr val="8C8C8C"/>
                </a:solidFill>
                <a:latin typeface="Arial"/>
                <a:cs typeface="Arial"/>
              </a:rPr>
              <a:t>What is the QlikView</a:t>
            </a:r>
            <a:r>
              <a:rPr lang="en-US" b="1" baseline="60000" dirty="0" smtClean="0">
                <a:solidFill>
                  <a:srgbClr val="8C8C8C"/>
                </a:solidFill>
                <a:latin typeface="Arial"/>
                <a:cs typeface="Arial"/>
              </a:rPr>
              <a:t>®</a:t>
            </a:r>
            <a:r>
              <a:rPr lang="en-US" sz="2800" b="1" dirty="0" smtClean="0">
                <a:solidFill>
                  <a:srgbClr val="8C8C8C"/>
                </a:solidFill>
                <a:latin typeface="Arial"/>
                <a:cs typeface="Arial"/>
              </a:rPr>
              <a:t> Connector?</a:t>
            </a:r>
            <a:endParaRPr lang="en-US" sz="2800" b="1" dirty="0">
              <a:solidFill>
                <a:schemeClr val="accent1"/>
              </a:solidFill>
              <a:cs typeface="Arial"/>
            </a:endParaRPr>
          </a:p>
        </p:txBody>
      </p:sp>
    </p:spTree>
    <p:extLst>
      <p:ext uri="{BB962C8B-B14F-4D97-AF65-F5344CB8AC3E}">
        <p14:creationId xmlns:p14="http://schemas.microsoft.com/office/powerpoint/2010/main" val="4198269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62D1A24-086E-44EF-AE0F-DB3B9FF3630F}"/>
                                            </p:graphicEl>
                                          </p:spTgt>
                                        </p:tgtEl>
                                        <p:attrNameLst>
                                          <p:attrName>style.visibility</p:attrName>
                                        </p:attrNameLst>
                                      </p:cBhvr>
                                      <p:to>
                                        <p:strVal val="visible"/>
                                      </p:to>
                                    </p:set>
                                    <p:animEffect transition="in" filter="fade">
                                      <p:cBhvr>
                                        <p:cTn id="7" dur="2000"/>
                                        <p:tgtEl>
                                          <p:spTgt spid="4">
                                            <p:graphicEl>
                                              <a:dgm id="{162D1A24-086E-44EF-AE0F-DB3B9FF3630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B47AFB0-CF16-4D4E-9115-4E86795E7C8D}"/>
                                            </p:graphicEl>
                                          </p:spTgt>
                                        </p:tgtEl>
                                        <p:attrNameLst>
                                          <p:attrName>style.visibility</p:attrName>
                                        </p:attrNameLst>
                                      </p:cBhvr>
                                      <p:to>
                                        <p:strVal val="visible"/>
                                      </p:to>
                                    </p:set>
                                    <p:animEffect transition="in" filter="fade">
                                      <p:cBhvr>
                                        <p:cTn id="12" dur="2000"/>
                                        <p:tgtEl>
                                          <p:spTgt spid="4">
                                            <p:graphicEl>
                                              <a:dgm id="{9B47AFB0-CF16-4D4E-9115-4E86795E7C8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2D08E3D-F1DE-4EE2-84C8-87E064EE396D}"/>
                                            </p:graphicEl>
                                          </p:spTgt>
                                        </p:tgtEl>
                                        <p:attrNameLst>
                                          <p:attrName>style.visibility</p:attrName>
                                        </p:attrNameLst>
                                      </p:cBhvr>
                                      <p:to>
                                        <p:strVal val="visible"/>
                                      </p:to>
                                    </p:set>
                                    <p:animEffect transition="in" filter="fade">
                                      <p:cBhvr>
                                        <p:cTn id="17" dur="2000"/>
                                        <p:tgtEl>
                                          <p:spTgt spid="4">
                                            <p:graphicEl>
                                              <a:dgm id="{E2D08E3D-F1DE-4EE2-84C8-87E064EE396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ED169BB-EA9B-422B-BD29-52ADE67916FC}"/>
                                            </p:graphicEl>
                                          </p:spTgt>
                                        </p:tgtEl>
                                        <p:attrNameLst>
                                          <p:attrName>style.visibility</p:attrName>
                                        </p:attrNameLst>
                                      </p:cBhvr>
                                      <p:to>
                                        <p:strVal val="visible"/>
                                      </p:to>
                                    </p:set>
                                    <p:animEffect transition="in" filter="fade">
                                      <p:cBhvr>
                                        <p:cTn id="22" dur="2000"/>
                                        <p:tgtEl>
                                          <p:spTgt spid="4">
                                            <p:graphicEl>
                                              <a:dgm id="{FED169BB-EA9B-422B-BD29-52ADE67916F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574AD40-C2D6-4861-BDC7-E9B3A9C49EFA}"/>
                                            </p:graphicEl>
                                          </p:spTgt>
                                        </p:tgtEl>
                                        <p:attrNameLst>
                                          <p:attrName>style.visibility</p:attrName>
                                        </p:attrNameLst>
                                      </p:cBhvr>
                                      <p:to>
                                        <p:strVal val="visible"/>
                                      </p:to>
                                    </p:set>
                                    <p:animEffect transition="in" filter="fade">
                                      <p:cBhvr>
                                        <p:cTn id="27" dur="2000"/>
                                        <p:tgtEl>
                                          <p:spTgt spid="4">
                                            <p:graphicEl>
                                              <a:dgm id="{D574AD40-C2D6-4861-BDC7-E9B3A9C49EF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3505EF2-84CE-4A1B-9FBB-D81867E7FB3A}"/>
                                            </p:graphicEl>
                                          </p:spTgt>
                                        </p:tgtEl>
                                        <p:attrNameLst>
                                          <p:attrName>style.visibility</p:attrName>
                                        </p:attrNameLst>
                                      </p:cBhvr>
                                      <p:to>
                                        <p:strVal val="visible"/>
                                      </p:to>
                                    </p:set>
                                    <p:animEffect transition="in" filter="fade">
                                      <p:cBhvr>
                                        <p:cTn id="32" dur="2000"/>
                                        <p:tgtEl>
                                          <p:spTgt spid="4">
                                            <p:graphicEl>
                                              <a:dgm id="{E3505EF2-84CE-4A1B-9FBB-D81867E7FB3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079909C-4EC0-4FDB-922B-48DC4CDDFBF4}"/>
                                            </p:graphicEl>
                                          </p:spTgt>
                                        </p:tgtEl>
                                        <p:attrNameLst>
                                          <p:attrName>style.visibility</p:attrName>
                                        </p:attrNameLst>
                                      </p:cBhvr>
                                      <p:to>
                                        <p:strVal val="visible"/>
                                      </p:to>
                                    </p:set>
                                    <p:animEffect transition="in" filter="fade">
                                      <p:cBhvr>
                                        <p:cTn id="37" dur="2000"/>
                                        <p:tgtEl>
                                          <p:spTgt spid="4">
                                            <p:graphicEl>
                                              <a:dgm id="{A079909C-4EC0-4FDB-922B-48DC4CDDFBF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17C24068-4A15-4F0F-B2C1-BEB51D8E12EA}"/>
                                            </p:graphicEl>
                                          </p:spTgt>
                                        </p:tgtEl>
                                        <p:attrNameLst>
                                          <p:attrName>style.visibility</p:attrName>
                                        </p:attrNameLst>
                                      </p:cBhvr>
                                      <p:to>
                                        <p:strVal val="visible"/>
                                      </p:to>
                                    </p:set>
                                    <p:animEffect transition="in" filter="fade">
                                      <p:cBhvr>
                                        <p:cTn id="42" dur="2000"/>
                                        <p:tgtEl>
                                          <p:spTgt spid="4">
                                            <p:graphicEl>
                                              <a:dgm id="{17C24068-4A15-4F0F-B2C1-BEB51D8E12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Using QlikView, SAP</a:t>
            </a:r>
            <a:r>
              <a:rPr lang="en-US" baseline="30000" dirty="0"/>
              <a:t>®</a:t>
            </a:r>
            <a:r>
              <a:rPr lang="en-US" dirty="0"/>
              <a:t> customers can:</a:t>
            </a:r>
          </a:p>
        </p:txBody>
      </p:sp>
      <p:sp>
        <p:nvSpPr>
          <p:cNvPr id="12" name="Text Placeholder 11"/>
          <p:cNvSpPr>
            <a:spLocks noGrp="1"/>
          </p:cNvSpPr>
          <p:nvPr>
            <p:ph type="body" sz="quarter" idx="11"/>
          </p:nvPr>
        </p:nvSpPr>
        <p:spPr>
          <a:xfrm>
            <a:off x="492124" y="1208088"/>
            <a:ext cx="7996783" cy="5379934"/>
          </a:xfrm>
        </p:spPr>
        <p:txBody>
          <a:bodyPr/>
          <a:lstStyle/>
          <a:p>
            <a:r>
              <a:rPr lang="en-US" sz="2400" u="sng" dirty="0"/>
              <a:t>Expand acceptance and enterprise use of analytics to make decisions that drive business performance</a:t>
            </a:r>
          </a:p>
          <a:p>
            <a:r>
              <a:rPr lang="en-US" sz="2000" dirty="0" smtClean="0"/>
              <a:t>Free your SAP Data</a:t>
            </a:r>
          </a:p>
          <a:p>
            <a:r>
              <a:rPr lang="en-US" sz="2000" dirty="0" smtClean="0"/>
              <a:t>No need for </a:t>
            </a:r>
            <a:r>
              <a:rPr lang="en-US" sz="2000" smtClean="0"/>
              <a:t>a data warehouse</a:t>
            </a:r>
            <a:endParaRPr lang="en-US" sz="2000" dirty="0" smtClean="0"/>
          </a:p>
          <a:p>
            <a:r>
              <a:rPr lang="en-US" sz="2000" dirty="0" smtClean="0"/>
              <a:t>Combine data </a:t>
            </a:r>
            <a:r>
              <a:rPr lang="en-US" sz="2000" dirty="0"/>
              <a:t>easily </a:t>
            </a:r>
            <a:r>
              <a:rPr lang="en-US" sz="2000" dirty="0" smtClean="0"/>
              <a:t>from </a:t>
            </a:r>
            <a:r>
              <a:rPr lang="en-US" sz="2000" dirty="0"/>
              <a:t>SAP</a:t>
            </a:r>
            <a:r>
              <a:rPr lang="en-US" sz="2000" baseline="30000" dirty="0"/>
              <a:t>®</a:t>
            </a:r>
            <a:r>
              <a:rPr lang="en-US" sz="2000" dirty="0"/>
              <a:t> R/3</a:t>
            </a:r>
            <a:r>
              <a:rPr lang="en-US" sz="2000" baseline="30000" dirty="0"/>
              <a:t>®</a:t>
            </a:r>
            <a:r>
              <a:rPr lang="en-US" sz="2000" dirty="0"/>
              <a:t>, </a:t>
            </a:r>
            <a:r>
              <a:rPr lang="en-US" sz="2000" dirty="0" err="1"/>
              <a:t>mySAP</a:t>
            </a:r>
            <a:r>
              <a:rPr lang="en-US" sz="2000" baseline="30000" dirty="0"/>
              <a:t>™</a:t>
            </a:r>
            <a:r>
              <a:rPr lang="en-US" sz="2000" dirty="0"/>
              <a:t>, SAP BW and non-SAP </a:t>
            </a:r>
            <a:r>
              <a:rPr lang="en-US" sz="2000" dirty="0" smtClean="0"/>
              <a:t>sources</a:t>
            </a:r>
            <a:endParaRPr lang="en-US" sz="2000" dirty="0"/>
          </a:p>
          <a:p>
            <a:r>
              <a:rPr lang="en-US" sz="2000" dirty="0"/>
              <a:t>Empower </a:t>
            </a:r>
            <a:r>
              <a:rPr lang="en-US" sz="2000" dirty="0" smtClean="0"/>
              <a:t>users </a:t>
            </a:r>
            <a:r>
              <a:rPr lang="en-US" sz="2000" dirty="0"/>
              <a:t>to perform </a:t>
            </a:r>
            <a:r>
              <a:rPr lang="en-US" sz="2000" dirty="0" smtClean="0"/>
              <a:t>their </a:t>
            </a:r>
            <a:r>
              <a:rPr lang="en-US" sz="2000" dirty="0"/>
              <a:t>own </a:t>
            </a:r>
            <a:r>
              <a:rPr lang="en-US" sz="2000" dirty="0" smtClean="0"/>
              <a:t>analysis with simplicity</a:t>
            </a:r>
            <a:r>
              <a:rPr lang="en-US" sz="2000" dirty="0"/>
              <a:t>, reducing required IT support for BI by up to 90%</a:t>
            </a:r>
          </a:p>
          <a:p>
            <a:r>
              <a:rPr lang="en-US" sz="2000" dirty="0" smtClean="0"/>
              <a:t>Give users </a:t>
            </a:r>
            <a:r>
              <a:rPr lang="en-US" sz="2000" dirty="0"/>
              <a:t>the ability to visualize information in a wide variety charts, graphs and </a:t>
            </a:r>
            <a:r>
              <a:rPr lang="en-US" sz="2000" dirty="0" smtClean="0"/>
              <a:t>tables</a:t>
            </a:r>
          </a:p>
          <a:p>
            <a:r>
              <a:rPr lang="en-US" sz="2000" dirty="0" smtClean="0"/>
              <a:t>Reduce </a:t>
            </a:r>
            <a:r>
              <a:rPr lang="en-US" sz="2000" dirty="0"/>
              <a:t>the time to make critical business decisions by weeks</a:t>
            </a:r>
          </a:p>
          <a:p>
            <a:r>
              <a:rPr lang="en-US" sz="2000" dirty="0"/>
              <a:t>Implement or upgrade analytics for any existing SAP</a:t>
            </a:r>
            <a:r>
              <a:rPr lang="en-US" sz="2000" baseline="30000" dirty="0"/>
              <a:t>®</a:t>
            </a:r>
            <a:r>
              <a:rPr lang="en-US" sz="2000" dirty="0"/>
              <a:t> infrastructure within days, not </a:t>
            </a:r>
            <a:r>
              <a:rPr lang="en-US" sz="2000" dirty="0" smtClean="0"/>
              <a:t>months</a:t>
            </a:r>
            <a:endParaRPr lang="en-US" sz="2000" dirty="0"/>
          </a:p>
        </p:txBody>
      </p:sp>
    </p:spTree>
    <p:extLst>
      <p:ext uri="{BB962C8B-B14F-4D97-AF65-F5344CB8AC3E}">
        <p14:creationId xmlns:p14="http://schemas.microsoft.com/office/powerpoint/2010/main" val="346840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Diagram 4"/>
          <p:cNvGraphicFramePr/>
          <p:nvPr/>
        </p:nvGraphicFramePr>
        <p:xfrm>
          <a:off x="304800" y="1371600"/>
          <a:ext cx="7921625"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0" y="333728"/>
            <a:ext cx="9144000" cy="523220"/>
          </a:xfrm>
          <a:prstGeom prst="rect">
            <a:avLst/>
          </a:prstGeom>
          <a:noFill/>
        </p:spPr>
        <p:txBody>
          <a:bodyPr wrap="square" rtlCol="0">
            <a:spAutoFit/>
          </a:bodyPr>
          <a:lstStyle/>
          <a:p>
            <a:pPr algn="ctr"/>
            <a:r>
              <a:rPr lang="en-US" sz="2800" b="1" dirty="0" smtClean="0">
                <a:solidFill>
                  <a:srgbClr val="8C8C8C"/>
                </a:solidFill>
                <a:latin typeface="Arial"/>
                <a:cs typeface="Arial"/>
              </a:rPr>
              <a:t>Technical Benefits</a:t>
            </a:r>
            <a:endParaRPr lang="en-US" sz="2800" b="1" dirty="0">
              <a:solidFill>
                <a:schemeClr val="accent1"/>
              </a:solidFill>
              <a:cs typeface="Arial"/>
            </a:endParaRPr>
          </a:p>
        </p:txBody>
      </p:sp>
    </p:spTree>
    <p:extLst>
      <p:ext uri="{BB962C8B-B14F-4D97-AF65-F5344CB8AC3E}">
        <p14:creationId xmlns:p14="http://schemas.microsoft.com/office/powerpoint/2010/main" val="1767131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060D895C-A184-4FCD-8E29-A707BA76EA1D}"/>
                                            </p:graphicEl>
                                          </p:spTgt>
                                        </p:tgtEl>
                                        <p:attrNameLst>
                                          <p:attrName>style.visibility</p:attrName>
                                        </p:attrNameLst>
                                      </p:cBhvr>
                                      <p:to>
                                        <p:strVal val="visible"/>
                                      </p:to>
                                    </p:set>
                                    <p:animEffect transition="in" filter="fade">
                                      <p:cBhvr>
                                        <p:cTn id="7" dur="2000"/>
                                        <p:tgtEl>
                                          <p:spTgt spid="5">
                                            <p:graphicEl>
                                              <a:dgm id="{060D895C-A184-4FCD-8E29-A707BA76EA1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933EC025-0A4A-42E0-B5EE-9D9AA26AD025}"/>
                                            </p:graphicEl>
                                          </p:spTgt>
                                        </p:tgtEl>
                                        <p:attrNameLst>
                                          <p:attrName>style.visibility</p:attrName>
                                        </p:attrNameLst>
                                      </p:cBhvr>
                                      <p:to>
                                        <p:strVal val="visible"/>
                                      </p:to>
                                    </p:set>
                                    <p:animEffect transition="in" filter="fade">
                                      <p:cBhvr>
                                        <p:cTn id="12" dur="2000"/>
                                        <p:tgtEl>
                                          <p:spTgt spid="5">
                                            <p:graphicEl>
                                              <a:dgm id="{933EC025-0A4A-42E0-B5EE-9D9AA26AD02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FF088DD8-E69B-4AA2-9408-F1A12329A792}"/>
                                            </p:graphicEl>
                                          </p:spTgt>
                                        </p:tgtEl>
                                        <p:attrNameLst>
                                          <p:attrName>style.visibility</p:attrName>
                                        </p:attrNameLst>
                                      </p:cBhvr>
                                      <p:to>
                                        <p:strVal val="visible"/>
                                      </p:to>
                                    </p:set>
                                    <p:animEffect transition="in" filter="fade">
                                      <p:cBhvr>
                                        <p:cTn id="17" dur="2000"/>
                                        <p:tgtEl>
                                          <p:spTgt spid="5">
                                            <p:graphicEl>
                                              <a:dgm id="{FF088DD8-E69B-4AA2-9408-F1A12329A79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46A6A99F-8C29-4910-9F21-C231CF4C6D83}"/>
                                            </p:graphicEl>
                                          </p:spTgt>
                                        </p:tgtEl>
                                        <p:attrNameLst>
                                          <p:attrName>style.visibility</p:attrName>
                                        </p:attrNameLst>
                                      </p:cBhvr>
                                      <p:to>
                                        <p:strVal val="visible"/>
                                      </p:to>
                                    </p:set>
                                    <p:animEffect transition="in" filter="fade">
                                      <p:cBhvr>
                                        <p:cTn id="22" dur="2000"/>
                                        <p:tgtEl>
                                          <p:spTgt spid="5">
                                            <p:graphicEl>
                                              <a:dgm id="{46A6A99F-8C29-4910-9F21-C231CF4C6D8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7B1BB1D5-D0FC-4962-A0B5-1261DF4327EC}"/>
                                            </p:graphicEl>
                                          </p:spTgt>
                                        </p:tgtEl>
                                        <p:attrNameLst>
                                          <p:attrName>style.visibility</p:attrName>
                                        </p:attrNameLst>
                                      </p:cBhvr>
                                      <p:to>
                                        <p:strVal val="visible"/>
                                      </p:to>
                                    </p:set>
                                    <p:animEffect transition="in" filter="fade">
                                      <p:cBhvr>
                                        <p:cTn id="27" dur="2000"/>
                                        <p:tgtEl>
                                          <p:spTgt spid="5">
                                            <p:graphicEl>
                                              <a:dgm id="{7B1BB1D5-D0FC-4962-A0B5-1261DF4327E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0C4FD1A4-0659-4110-BC6B-B8B4AA5939BD}"/>
                                            </p:graphicEl>
                                          </p:spTgt>
                                        </p:tgtEl>
                                        <p:attrNameLst>
                                          <p:attrName>style.visibility</p:attrName>
                                        </p:attrNameLst>
                                      </p:cBhvr>
                                      <p:to>
                                        <p:strVal val="visible"/>
                                      </p:to>
                                    </p:set>
                                    <p:animEffect transition="in" filter="fade">
                                      <p:cBhvr>
                                        <p:cTn id="32" dur="2000"/>
                                        <p:tgtEl>
                                          <p:spTgt spid="5">
                                            <p:graphicEl>
                                              <a:dgm id="{0C4FD1A4-0659-4110-BC6B-B8B4AA5939B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4F0D1094-4079-4E84-B4AC-6B2FAFB0D88D}"/>
                                            </p:graphicEl>
                                          </p:spTgt>
                                        </p:tgtEl>
                                        <p:attrNameLst>
                                          <p:attrName>style.visibility</p:attrName>
                                        </p:attrNameLst>
                                      </p:cBhvr>
                                      <p:to>
                                        <p:strVal val="visible"/>
                                      </p:to>
                                    </p:set>
                                    <p:animEffect transition="in" filter="fade">
                                      <p:cBhvr>
                                        <p:cTn id="37" dur="2000"/>
                                        <p:tgtEl>
                                          <p:spTgt spid="5">
                                            <p:graphicEl>
                                              <a:dgm id="{4F0D1094-4079-4E84-B4AC-6B2FAFB0D88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graphicEl>
                                              <a:dgm id="{1743AEF0-7282-4D89-AD05-BEB22B0BAC43}"/>
                                            </p:graphicEl>
                                          </p:spTgt>
                                        </p:tgtEl>
                                        <p:attrNameLst>
                                          <p:attrName>style.visibility</p:attrName>
                                        </p:attrNameLst>
                                      </p:cBhvr>
                                      <p:to>
                                        <p:strVal val="visible"/>
                                      </p:to>
                                    </p:set>
                                    <p:animEffect transition="in" filter="fade">
                                      <p:cBhvr>
                                        <p:cTn id="42" dur="2000"/>
                                        <p:tgtEl>
                                          <p:spTgt spid="5">
                                            <p:graphicEl>
                                              <a:dgm id="{1743AEF0-7282-4D89-AD05-BEB22B0BAC4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49151153-64E2-4B32-AAD5-307CB133513D}"/>
                                            </p:graphicEl>
                                          </p:spTgt>
                                        </p:tgtEl>
                                        <p:attrNameLst>
                                          <p:attrName>style.visibility</p:attrName>
                                        </p:attrNameLst>
                                      </p:cBhvr>
                                      <p:to>
                                        <p:strVal val="visible"/>
                                      </p:to>
                                    </p:set>
                                    <p:animEffect transition="in" filter="fade">
                                      <p:cBhvr>
                                        <p:cTn id="47" dur="2000"/>
                                        <p:tgtEl>
                                          <p:spTgt spid="5">
                                            <p:graphicEl>
                                              <a:dgm id="{49151153-64E2-4B32-AAD5-307CB133513D}"/>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A903BB48-AB19-4270-B74F-A2A877DA7F1E}"/>
                                            </p:graphicEl>
                                          </p:spTgt>
                                        </p:tgtEl>
                                        <p:attrNameLst>
                                          <p:attrName>style.visibility</p:attrName>
                                        </p:attrNameLst>
                                      </p:cBhvr>
                                      <p:to>
                                        <p:strVal val="visible"/>
                                      </p:to>
                                    </p:set>
                                    <p:animEffect transition="in" filter="fade">
                                      <p:cBhvr>
                                        <p:cTn id="52" dur="2000"/>
                                        <p:tgtEl>
                                          <p:spTgt spid="5">
                                            <p:graphicEl>
                                              <a:dgm id="{A903BB48-AB19-4270-B74F-A2A877DA7F1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graphicEl>
                                              <a:dgm id="{831A8BDC-EBD5-41AC-BC2F-76AA46D1C3AF}"/>
                                            </p:graphicEl>
                                          </p:spTgt>
                                        </p:tgtEl>
                                        <p:attrNameLst>
                                          <p:attrName>style.visibility</p:attrName>
                                        </p:attrNameLst>
                                      </p:cBhvr>
                                      <p:to>
                                        <p:strVal val="visible"/>
                                      </p:to>
                                    </p:set>
                                    <p:animEffect transition="in" filter="fade">
                                      <p:cBhvr>
                                        <p:cTn id="57" dur="2000"/>
                                        <p:tgtEl>
                                          <p:spTgt spid="5">
                                            <p:graphicEl>
                                              <a:dgm id="{831A8BDC-EBD5-41AC-BC2F-76AA46D1C3A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9110" y="2888896"/>
            <a:ext cx="5626288" cy="3700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390134"/>
            <a:ext cx="9144000" cy="430887"/>
          </a:xfrm>
        </p:spPr>
        <p:txBody>
          <a:bodyPr/>
          <a:lstStyle/>
          <a:p>
            <a:r>
              <a:rPr lang="en-US" dirty="0" smtClean="0"/>
              <a:t>Script Builder</a:t>
            </a:r>
            <a:endParaRPr lang="en-GB" dirty="0"/>
          </a:p>
        </p:txBody>
      </p:sp>
      <p:sp>
        <p:nvSpPr>
          <p:cNvPr id="4" name="Text Placeholder 3"/>
          <p:cNvSpPr>
            <a:spLocks noGrp="1"/>
          </p:cNvSpPr>
          <p:nvPr>
            <p:ph type="body" sz="quarter" idx="11"/>
          </p:nvPr>
        </p:nvSpPr>
        <p:spPr>
          <a:xfrm>
            <a:off x="492124" y="1208088"/>
            <a:ext cx="7046363" cy="1495794"/>
          </a:xfrm>
        </p:spPr>
        <p:txBody>
          <a:bodyPr/>
          <a:lstStyle/>
          <a:p>
            <a:r>
              <a:rPr lang="en-US" dirty="0" smtClean="0"/>
              <a:t>Reads you SAP Data Dictionary</a:t>
            </a:r>
          </a:p>
          <a:p>
            <a:r>
              <a:rPr lang="en-US" dirty="0" smtClean="0"/>
              <a:t>Allows you to find tables</a:t>
            </a:r>
          </a:p>
          <a:p>
            <a:r>
              <a:rPr lang="en-US" dirty="0" smtClean="0"/>
              <a:t>Generates the required scripts for QlikView</a:t>
            </a:r>
          </a:p>
          <a:p>
            <a:r>
              <a:rPr lang="en-US" dirty="0" smtClean="0"/>
              <a:t>References Business Names</a:t>
            </a:r>
            <a:endParaRPr lang="en-GB" dirty="0"/>
          </a:p>
        </p:txBody>
      </p:sp>
    </p:spTree>
    <p:extLst>
      <p:ext uri="{BB962C8B-B14F-4D97-AF65-F5344CB8AC3E}">
        <p14:creationId xmlns:p14="http://schemas.microsoft.com/office/powerpoint/2010/main" val="80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Qlik Theme Colors">
      <a:dk1>
        <a:srgbClr val="363636"/>
      </a:dk1>
      <a:lt1>
        <a:srgbClr val="FFFFFF"/>
      </a:lt1>
      <a:dk2>
        <a:srgbClr val="363636"/>
      </a:dk2>
      <a:lt2>
        <a:srgbClr val="696969"/>
      </a:lt2>
      <a:accent1>
        <a:srgbClr val="62AC1E"/>
      </a:accent1>
      <a:accent2>
        <a:srgbClr val="2F7E20"/>
      </a:accent2>
      <a:accent3>
        <a:srgbClr val="8C8C8C"/>
      </a:accent3>
      <a:accent4>
        <a:srgbClr val="000000"/>
      </a:accent4>
      <a:accent5>
        <a:srgbClr val="B1DB1F"/>
      </a:accent5>
      <a:accent6>
        <a:srgbClr val="2F7E20"/>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2718</TotalTime>
  <Words>504</Words>
  <Application>Microsoft Office PowerPoint</Application>
  <PresentationFormat>On-screen Show (4:3)</PresentationFormat>
  <Paragraphs>101</Paragraphs>
  <Slides>8</Slides>
  <Notes>0</Notes>
  <HiddenSlides>3</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QlikView Connector for SAP NetWeaver</vt:lpstr>
      <vt:lpstr>Co-Existence of SAP BI and Other Sources</vt:lpstr>
      <vt:lpstr>Certified QlikView Connector for SAP®</vt:lpstr>
      <vt:lpstr>PowerPoint Presentation</vt:lpstr>
      <vt:lpstr>PowerPoint Presentation</vt:lpstr>
      <vt:lpstr>Using QlikView, SAP® customers can:</vt:lpstr>
      <vt:lpstr>PowerPoint Presentation</vt:lpstr>
      <vt:lpstr>Script Builder</vt:lpstr>
    </vt:vector>
  </TitlesOfParts>
  <Company>QlikTech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Damien DeChurch</dc:creator>
  <cp:lastModifiedBy>Sulaiman Yousuf</cp:lastModifiedBy>
  <cp:revision>226</cp:revision>
  <dcterms:created xsi:type="dcterms:W3CDTF">2013-10-23T11:13:32Z</dcterms:created>
  <dcterms:modified xsi:type="dcterms:W3CDTF">2014-04-28T10:04:14Z</dcterms:modified>
</cp:coreProperties>
</file>