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38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920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12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595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691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959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897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043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655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56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76D0C-6AB0-4311-8632-8D517C7C1FFB}" type="datetimeFigureOut">
              <a:rPr lang="en-US" smtClean="0"/>
              <a:t>6/29/2017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C4A49-2DCA-4601-81D7-E6D04D179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36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0881" y="1080655"/>
            <a:ext cx="2992582" cy="4499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122218" y="1548245"/>
            <a:ext cx="2244437" cy="8416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Customer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205345" y="2847109"/>
            <a:ext cx="2161310" cy="10287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Phone Number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205345" y="4364182"/>
            <a:ext cx="2161310" cy="88322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consent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813463" y="3096491"/>
            <a:ext cx="1787237" cy="103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/>
          <p:nvPr/>
        </p:nvCxnSpPr>
        <p:spPr>
          <a:xfrm flipV="1">
            <a:off x="5579918" y="1080655"/>
            <a:ext cx="2327564" cy="200544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/>
          <p:nvPr/>
        </p:nvCxnSpPr>
        <p:spPr>
          <a:xfrm>
            <a:off x="5600700" y="3106882"/>
            <a:ext cx="2774373" cy="269124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6816436" y="1620982"/>
            <a:ext cx="1579419" cy="9767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Customer and Consent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5288973" y="4000500"/>
            <a:ext cx="1569027" cy="12469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Customer,consent</a:t>
            </a:r>
            <a:r>
              <a:rPr lang="en-US" dirty="0" smtClean="0"/>
              <a:t> and phone number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834745" y="706582"/>
            <a:ext cx="3491346" cy="623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RUN US MARKET LOGIC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8375073" y="5434445"/>
            <a:ext cx="3335482" cy="727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RUN INDIA MARKET LOGIC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333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Rahul Yadav</dc:creator>
  <cp:lastModifiedBy>Rahul Yadav</cp:lastModifiedBy>
  <cp:revision>1</cp:revision>
  <dcterms:created xsi:type="dcterms:W3CDTF">2017-06-29T10:03:43Z</dcterms:created>
  <dcterms:modified xsi:type="dcterms:W3CDTF">2017-06-29T10:04:00Z</dcterms:modified>
</cp:coreProperties>
</file>